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30"/>
  </p:notesMasterIdLst>
  <p:sldIdLst>
    <p:sldId id="256" r:id="rId5"/>
    <p:sldId id="297" r:id="rId6"/>
    <p:sldId id="258" r:id="rId7"/>
    <p:sldId id="294" r:id="rId8"/>
    <p:sldId id="286" r:id="rId9"/>
    <p:sldId id="298" r:id="rId10"/>
    <p:sldId id="304" r:id="rId11"/>
    <p:sldId id="301" r:id="rId12"/>
    <p:sldId id="305" r:id="rId13"/>
    <p:sldId id="302" r:id="rId14"/>
    <p:sldId id="308" r:id="rId15"/>
    <p:sldId id="284" r:id="rId16"/>
    <p:sldId id="307" r:id="rId17"/>
    <p:sldId id="303" r:id="rId18"/>
    <p:sldId id="300" r:id="rId19"/>
    <p:sldId id="311" r:id="rId20"/>
    <p:sldId id="309" r:id="rId21"/>
    <p:sldId id="313" r:id="rId22"/>
    <p:sldId id="312" r:id="rId23"/>
    <p:sldId id="310" r:id="rId24"/>
    <p:sldId id="315" r:id="rId25"/>
    <p:sldId id="314" r:id="rId26"/>
    <p:sldId id="316" r:id="rId27"/>
    <p:sldId id="299" r:id="rId28"/>
    <p:sldId id="26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72A74-1996-4F6C-A655-7C7ED6EAADE0}" v="51" dt="2022-03-16T17:17:22.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con Doug Asselstine" userId="e3eb73ae30bccba3" providerId="LiveId" clId="{30A72A74-1996-4F6C-A655-7C7ED6EAADE0}"/>
    <pc:docChg chg="undo redo custSel addSld delSld modSld sldOrd">
      <pc:chgData name="Deacon Doug Asselstine" userId="e3eb73ae30bccba3" providerId="LiveId" clId="{30A72A74-1996-4F6C-A655-7C7ED6EAADE0}" dt="2022-03-16T17:17:22.722" v="2494" actId="1076"/>
      <pc:docMkLst>
        <pc:docMk/>
      </pc:docMkLst>
      <pc:sldChg chg="modSp mod">
        <pc:chgData name="Deacon Doug Asselstine" userId="e3eb73ae30bccba3" providerId="LiveId" clId="{30A72A74-1996-4F6C-A655-7C7ED6EAADE0}" dt="2022-03-16T11:50:17.631" v="400" actId="113"/>
        <pc:sldMkLst>
          <pc:docMk/>
          <pc:sldMk cId="3547568195" sldId="256"/>
        </pc:sldMkLst>
        <pc:spChg chg="mod">
          <ac:chgData name="Deacon Doug Asselstine" userId="e3eb73ae30bccba3" providerId="LiveId" clId="{30A72A74-1996-4F6C-A655-7C7ED6EAADE0}" dt="2022-03-16T11:50:17.631" v="400" actId="113"/>
          <ac:spMkLst>
            <pc:docMk/>
            <pc:sldMk cId="3547568195" sldId="256"/>
            <ac:spMk id="3" creationId="{00000000-0000-0000-0000-000000000000}"/>
          </ac:spMkLst>
        </pc:spChg>
      </pc:sldChg>
      <pc:sldChg chg="modSp mod">
        <pc:chgData name="Deacon Doug Asselstine" userId="e3eb73ae30bccba3" providerId="LiveId" clId="{30A72A74-1996-4F6C-A655-7C7ED6EAADE0}" dt="2022-03-16T17:06:29.670" v="2460" actId="1076"/>
        <pc:sldMkLst>
          <pc:docMk/>
          <pc:sldMk cId="2137163170" sldId="258"/>
        </pc:sldMkLst>
        <pc:spChg chg="mod">
          <ac:chgData name="Deacon Doug Asselstine" userId="e3eb73ae30bccba3" providerId="LiveId" clId="{30A72A74-1996-4F6C-A655-7C7ED6EAADE0}" dt="2022-03-16T17:06:29.670" v="2460" actId="1076"/>
          <ac:spMkLst>
            <pc:docMk/>
            <pc:sldMk cId="2137163170" sldId="258"/>
            <ac:spMk id="11" creationId="{00000000-0000-0000-0000-000000000000}"/>
          </ac:spMkLst>
        </pc:spChg>
      </pc:sldChg>
      <pc:sldChg chg="addSp modSp mod">
        <pc:chgData name="Deacon Doug Asselstine" userId="e3eb73ae30bccba3" providerId="LiveId" clId="{30A72A74-1996-4F6C-A655-7C7ED6EAADE0}" dt="2022-03-16T14:28:55.567" v="1831" actId="20577"/>
        <pc:sldMkLst>
          <pc:docMk/>
          <pc:sldMk cId="2032773763" sldId="261"/>
        </pc:sldMkLst>
        <pc:spChg chg="add mod">
          <ac:chgData name="Deacon Doug Asselstine" userId="e3eb73ae30bccba3" providerId="LiveId" clId="{30A72A74-1996-4F6C-A655-7C7ED6EAADE0}" dt="2022-03-16T14:28:55.567" v="1831" actId="20577"/>
          <ac:spMkLst>
            <pc:docMk/>
            <pc:sldMk cId="2032773763" sldId="261"/>
            <ac:spMk id="4" creationId="{75CE418E-00D8-4898-ACBD-479DECC46BE9}"/>
          </ac:spMkLst>
        </pc:spChg>
      </pc:sldChg>
      <pc:sldChg chg="ord">
        <pc:chgData name="Deacon Doug Asselstine" userId="e3eb73ae30bccba3" providerId="LiveId" clId="{30A72A74-1996-4F6C-A655-7C7ED6EAADE0}" dt="2022-03-16T15:29:54.111" v="2368"/>
        <pc:sldMkLst>
          <pc:docMk/>
          <pc:sldMk cId="1873030713" sldId="284"/>
        </pc:sldMkLst>
      </pc:sldChg>
      <pc:sldChg chg="modSp mod">
        <pc:chgData name="Deacon Doug Asselstine" userId="e3eb73ae30bccba3" providerId="LiveId" clId="{30A72A74-1996-4F6C-A655-7C7ED6EAADE0}" dt="2022-03-16T17:11:11.061" v="2492" actId="207"/>
        <pc:sldMkLst>
          <pc:docMk/>
          <pc:sldMk cId="4233694244" sldId="286"/>
        </pc:sldMkLst>
        <pc:spChg chg="mod">
          <ac:chgData name="Deacon Doug Asselstine" userId="e3eb73ae30bccba3" providerId="LiveId" clId="{30A72A74-1996-4F6C-A655-7C7ED6EAADE0}" dt="2022-03-16T17:11:11.061" v="2492" actId="207"/>
          <ac:spMkLst>
            <pc:docMk/>
            <pc:sldMk cId="4233694244" sldId="286"/>
            <ac:spMk id="2" creationId="{98FEE9D0-6966-43F7-911F-65C1B80B47D3}"/>
          </ac:spMkLst>
        </pc:spChg>
      </pc:sldChg>
      <pc:sldChg chg="modSp mod">
        <pc:chgData name="Deacon Doug Asselstine" userId="e3eb73ae30bccba3" providerId="LiveId" clId="{30A72A74-1996-4F6C-A655-7C7ED6EAADE0}" dt="2022-03-16T17:09:14.036" v="2490" actId="20577"/>
        <pc:sldMkLst>
          <pc:docMk/>
          <pc:sldMk cId="3511428406" sldId="294"/>
        </pc:sldMkLst>
        <pc:spChg chg="mod">
          <ac:chgData name="Deacon Doug Asselstine" userId="e3eb73ae30bccba3" providerId="LiveId" clId="{30A72A74-1996-4F6C-A655-7C7ED6EAADE0}" dt="2022-03-16T17:09:14.036" v="2490" actId="20577"/>
          <ac:spMkLst>
            <pc:docMk/>
            <pc:sldMk cId="3511428406" sldId="294"/>
            <ac:spMk id="11" creationId="{00000000-0000-0000-0000-000000000000}"/>
          </ac:spMkLst>
        </pc:spChg>
      </pc:sldChg>
      <pc:sldChg chg="modSp mod ord">
        <pc:chgData name="Deacon Doug Asselstine" userId="e3eb73ae30bccba3" providerId="LiveId" clId="{30A72A74-1996-4F6C-A655-7C7ED6EAADE0}" dt="2022-03-16T15:11:33.367" v="2269" actId="20577"/>
        <pc:sldMkLst>
          <pc:docMk/>
          <pc:sldMk cId="548801552" sldId="300"/>
        </pc:sldMkLst>
        <pc:spChg chg="mod">
          <ac:chgData name="Deacon Doug Asselstine" userId="e3eb73ae30bccba3" providerId="LiveId" clId="{30A72A74-1996-4F6C-A655-7C7ED6EAADE0}" dt="2022-03-16T15:11:33.367" v="2269" actId="20577"/>
          <ac:spMkLst>
            <pc:docMk/>
            <pc:sldMk cId="548801552" sldId="300"/>
            <ac:spMk id="3" creationId="{00000000-0000-0000-0000-000000000000}"/>
          </ac:spMkLst>
        </pc:spChg>
      </pc:sldChg>
      <pc:sldChg chg="addSp delSp modSp mod modClrScheme chgLayout">
        <pc:chgData name="Deacon Doug Asselstine" userId="e3eb73ae30bccba3" providerId="LiveId" clId="{30A72A74-1996-4F6C-A655-7C7ED6EAADE0}" dt="2022-03-16T15:08:51.887" v="2265" actId="6549"/>
        <pc:sldMkLst>
          <pc:docMk/>
          <pc:sldMk cId="2274445898" sldId="301"/>
        </pc:sldMkLst>
        <pc:spChg chg="add del">
          <ac:chgData name="Deacon Doug Asselstine" userId="e3eb73ae30bccba3" providerId="LiveId" clId="{30A72A74-1996-4F6C-A655-7C7ED6EAADE0}" dt="2022-03-16T00:07:33.677" v="195" actId="478"/>
          <ac:spMkLst>
            <pc:docMk/>
            <pc:sldMk cId="2274445898" sldId="301"/>
            <ac:spMk id="4" creationId="{845DCF83-AA12-419F-9E78-60940776C553}"/>
          </ac:spMkLst>
        </pc:spChg>
        <pc:spChg chg="add mod">
          <ac:chgData name="Deacon Doug Asselstine" userId="e3eb73ae30bccba3" providerId="LiveId" clId="{30A72A74-1996-4F6C-A655-7C7ED6EAADE0}" dt="2022-03-16T15:08:51.887" v="2265" actId="6549"/>
          <ac:spMkLst>
            <pc:docMk/>
            <pc:sldMk cId="2274445898" sldId="301"/>
            <ac:spMk id="5" creationId="{01C50CF0-FB32-41DF-ADFA-4842C21933BD}"/>
          </ac:spMkLst>
        </pc:spChg>
        <pc:spChg chg="mod ord">
          <ac:chgData name="Deacon Doug Asselstine" userId="e3eb73ae30bccba3" providerId="LiveId" clId="{30A72A74-1996-4F6C-A655-7C7ED6EAADE0}" dt="2022-03-16T11:53:35.182" v="409" actId="20577"/>
          <ac:spMkLst>
            <pc:docMk/>
            <pc:sldMk cId="2274445898" sldId="301"/>
            <ac:spMk id="7" creationId="{00000000-0000-0000-0000-000000000000}"/>
          </ac:spMkLst>
        </pc:spChg>
        <pc:spChg chg="add del mod">
          <ac:chgData name="Deacon Doug Asselstine" userId="e3eb73ae30bccba3" providerId="LiveId" clId="{30A72A74-1996-4F6C-A655-7C7ED6EAADE0}" dt="2022-03-16T00:13:10.891" v="265" actId="26606"/>
          <ac:spMkLst>
            <pc:docMk/>
            <pc:sldMk cId="2274445898" sldId="301"/>
            <ac:spMk id="12" creationId="{686213F8-E803-28DB-82D4-D35A43773B6B}"/>
          </ac:spMkLst>
        </pc:spChg>
        <pc:spChg chg="add del mod">
          <ac:chgData name="Deacon Doug Asselstine" userId="e3eb73ae30bccba3" providerId="LiveId" clId="{30A72A74-1996-4F6C-A655-7C7ED6EAADE0}" dt="2022-03-16T00:13:21.379" v="267" actId="26606"/>
          <ac:spMkLst>
            <pc:docMk/>
            <pc:sldMk cId="2274445898" sldId="301"/>
            <ac:spMk id="14" creationId="{67C74F60-A730-B588-9D1B-5FF6184CFBD7}"/>
          </ac:spMkLst>
        </pc:spChg>
      </pc:sldChg>
      <pc:sldChg chg="ord">
        <pc:chgData name="Deacon Doug Asselstine" userId="e3eb73ae30bccba3" providerId="LiveId" clId="{30A72A74-1996-4F6C-A655-7C7ED6EAADE0}" dt="2022-03-16T15:42:25.230" v="2444"/>
        <pc:sldMkLst>
          <pc:docMk/>
          <pc:sldMk cId="1604026658" sldId="302"/>
        </pc:sldMkLst>
      </pc:sldChg>
      <pc:sldChg chg="addSp delSp modSp new mod chgLayout">
        <pc:chgData name="Deacon Doug Asselstine" userId="e3eb73ae30bccba3" providerId="LiveId" clId="{30A72A74-1996-4F6C-A655-7C7ED6EAADE0}" dt="2022-03-16T15:41:52.645" v="2442" actId="115"/>
        <pc:sldMkLst>
          <pc:docMk/>
          <pc:sldMk cId="849512345" sldId="304"/>
        </pc:sldMkLst>
        <pc:spChg chg="mod ord">
          <ac:chgData name="Deacon Doug Asselstine" userId="e3eb73ae30bccba3" providerId="LiveId" clId="{30A72A74-1996-4F6C-A655-7C7ED6EAADE0}" dt="2022-03-16T15:41:52.645" v="2442" actId="115"/>
          <ac:spMkLst>
            <pc:docMk/>
            <pc:sldMk cId="849512345" sldId="304"/>
            <ac:spMk id="2" creationId="{8E07E35D-75A1-402E-AE72-E15D06447488}"/>
          </ac:spMkLst>
        </pc:spChg>
        <pc:spChg chg="del mod ord">
          <ac:chgData name="Deacon Doug Asselstine" userId="e3eb73ae30bccba3" providerId="LiveId" clId="{30A72A74-1996-4F6C-A655-7C7ED6EAADE0}" dt="2022-03-16T15:31:16.230" v="2373" actId="478"/>
          <ac:spMkLst>
            <pc:docMk/>
            <pc:sldMk cId="849512345" sldId="304"/>
            <ac:spMk id="3" creationId="{4136EF8C-44D0-4346-9FB7-F38F12118905}"/>
          </ac:spMkLst>
        </pc:spChg>
        <pc:spChg chg="add mod">
          <ac:chgData name="Deacon Doug Asselstine" userId="e3eb73ae30bccba3" providerId="LiveId" clId="{30A72A74-1996-4F6C-A655-7C7ED6EAADE0}" dt="2022-03-16T15:31:47.727" v="2412" actId="20577"/>
          <ac:spMkLst>
            <pc:docMk/>
            <pc:sldMk cId="849512345" sldId="304"/>
            <ac:spMk id="4" creationId="{4B271017-E01B-477D-AF66-57FB684E7E17}"/>
          </ac:spMkLst>
        </pc:spChg>
      </pc:sldChg>
      <pc:sldChg chg="addSp modSp add mod">
        <pc:chgData name="Deacon Doug Asselstine" userId="e3eb73ae30bccba3" providerId="LiveId" clId="{30A72A74-1996-4F6C-A655-7C7ED6EAADE0}" dt="2022-03-16T13:41:25.306" v="1183" actId="14100"/>
        <pc:sldMkLst>
          <pc:docMk/>
          <pc:sldMk cId="3924057423" sldId="305"/>
        </pc:sldMkLst>
        <pc:spChg chg="add mod">
          <ac:chgData name="Deacon Doug Asselstine" userId="e3eb73ae30bccba3" providerId="LiveId" clId="{30A72A74-1996-4F6C-A655-7C7ED6EAADE0}" dt="2022-03-16T13:41:25.306" v="1183" actId="14100"/>
          <ac:spMkLst>
            <pc:docMk/>
            <pc:sldMk cId="3924057423" sldId="305"/>
            <ac:spMk id="4" creationId="{46203413-54FB-4391-BA9A-1B6B71789035}"/>
          </ac:spMkLst>
        </pc:spChg>
        <pc:spChg chg="mod">
          <ac:chgData name="Deacon Doug Asselstine" userId="e3eb73ae30bccba3" providerId="LiveId" clId="{30A72A74-1996-4F6C-A655-7C7ED6EAADE0}" dt="2022-03-16T13:07:37.177" v="1121" actId="20577"/>
          <ac:spMkLst>
            <pc:docMk/>
            <pc:sldMk cId="3924057423" sldId="305"/>
            <ac:spMk id="7" creationId="{00000000-0000-0000-0000-000000000000}"/>
          </ac:spMkLst>
        </pc:spChg>
      </pc:sldChg>
      <pc:sldChg chg="modSp add del mod ord">
        <pc:chgData name="Deacon Doug Asselstine" userId="e3eb73ae30bccba3" providerId="LiveId" clId="{30A72A74-1996-4F6C-A655-7C7ED6EAADE0}" dt="2022-03-16T15:27:50.041" v="2366" actId="47"/>
        <pc:sldMkLst>
          <pc:docMk/>
          <pc:sldMk cId="3601846621" sldId="306"/>
        </pc:sldMkLst>
        <pc:spChg chg="mod">
          <ac:chgData name="Deacon Doug Asselstine" userId="e3eb73ae30bccba3" providerId="LiveId" clId="{30A72A74-1996-4F6C-A655-7C7ED6EAADE0}" dt="2022-03-16T13:22:17.993" v="1132" actId="20577"/>
          <ac:spMkLst>
            <pc:docMk/>
            <pc:sldMk cId="3601846621" sldId="306"/>
            <ac:spMk id="7" creationId="{00000000-0000-0000-0000-000000000000}"/>
          </ac:spMkLst>
        </pc:spChg>
      </pc:sldChg>
      <pc:sldChg chg="addSp delSp modSp add mod">
        <pc:chgData name="Deacon Doug Asselstine" userId="e3eb73ae30bccba3" providerId="LiveId" clId="{30A72A74-1996-4F6C-A655-7C7ED6EAADE0}" dt="2022-03-16T15:27:44.307" v="2365" actId="14100"/>
        <pc:sldMkLst>
          <pc:docMk/>
          <pc:sldMk cId="3880706648" sldId="307"/>
        </pc:sldMkLst>
        <pc:spChg chg="del mod">
          <ac:chgData name="Deacon Doug Asselstine" userId="e3eb73ae30bccba3" providerId="LiveId" clId="{30A72A74-1996-4F6C-A655-7C7ED6EAADE0}" dt="2022-03-16T15:25:52.002" v="2347" actId="478"/>
          <ac:spMkLst>
            <pc:docMk/>
            <pc:sldMk cId="3880706648" sldId="307"/>
            <ac:spMk id="4" creationId="{46203413-54FB-4391-BA9A-1B6B71789035}"/>
          </ac:spMkLst>
        </pc:spChg>
        <pc:spChg chg="del mod">
          <ac:chgData name="Deacon Doug Asselstine" userId="e3eb73ae30bccba3" providerId="LiveId" clId="{30A72A74-1996-4F6C-A655-7C7ED6EAADE0}" dt="2022-03-16T15:27:33.551" v="2362" actId="478"/>
          <ac:spMkLst>
            <pc:docMk/>
            <pc:sldMk cId="3880706648" sldId="307"/>
            <ac:spMk id="7" creationId="{00000000-0000-0000-0000-000000000000}"/>
          </ac:spMkLst>
        </pc:spChg>
        <pc:picChg chg="add del mod">
          <ac:chgData name="Deacon Doug Asselstine" userId="e3eb73ae30bccba3" providerId="LiveId" clId="{30A72A74-1996-4F6C-A655-7C7ED6EAADE0}" dt="2022-03-16T15:27:17.416" v="2353" actId="478"/>
          <ac:picMkLst>
            <pc:docMk/>
            <pc:sldMk cId="3880706648" sldId="307"/>
            <ac:picMk id="3074" creationId="{F2FE0556-0FA5-4757-924B-871E5707054D}"/>
          </ac:picMkLst>
        </pc:picChg>
        <pc:picChg chg="add mod">
          <ac:chgData name="Deacon Doug Asselstine" userId="e3eb73ae30bccba3" providerId="LiveId" clId="{30A72A74-1996-4F6C-A655-7C7ED6EAADE0}" dt="2022-03-16T15:27:44.307" v="2365" actId="14100"/>
          <ac:picMkLst>
            <pc:docMk/>
            <pc:sldMk cId="3880706648" sldId="307"/>
            <ac:picMk id="3076" creationId="{2402DB11-6209-4FDA-988B-503F65DF6BA8}"/>
          </ac:picMkLst>
        </pc:picChg>
      </pc:sldChg>
      <pc:sldChg chg="addSp delSp modSp add del mod">
        <pc:chgData name="Deacon Doug Asselstine" userId="e3eb73ae30bccba3" providerId="LiveId" clId="{30A72A74-1996-4F6C-A655-7C7ED6EAADE0}" dt="2022-03-16T15:24:41.813" v="2346" actId="20577"/>
        <pc:sldMkLst>
          <pc:docMk/>
          <pc:sldMk cId="1366746961" sldId="308"/>
        </pc:sldMkLst>
        <pc:spChg chg="add del mod">
          <ac:chgData name="Deacon Doug Asselstine" userId="e3eb73ae30bccba3" providerId="LiveId" clId="{30A72A74-1996-4F6C-A655-7C7ED6EAADE0}" dt="2022-03-16T15:24:32.592" v="2336" actId="20577"/>
          <ac:spMkLst>
            <pc:docMk/>
            <pc:sldMk cId="1366746961" sldId="308"/>
            <ac:spMk id="4" creationId="{46203413-54FB-4391-BA9A-1B6B71789035}"/>
          </ac:spMkLst>
        </pc:spChg>
        <pc:spChg chg="mod">
          <ac:chgData name="Deacon Doug Asselstine" userId="e3eb73ae30bccba3" providerId="LiveId" clId="{30A72A74-1996-4F6C-A655-7C7ED6EAADE0}" dt="2022-03-16T15:24:41.813" v="2346" actId="20577"/>
          <ac:spMkLst>
            <pc:docMk/>
            <pc:sldMk cId="1366746961" sldId="308"/>
            <ac:spMk id="7" creationId="{00000000-0000-0000-0000-000000000000}"/>
          </ac:spMkLst>
        </pc:spChg>
      </pc:sldChg>
      <pc:sldChg chg="addSp modSp add mod">
        <pc:chgData name="Deacon Doug Asselstine" userId="e3eb73ae30bccba3" providerId="LiveId" clId="{30A72A74-1996-4F6C-A655-7C7ED6EAADE0}" dt="2022-03-16T13:46:57.019" v="1254" actId="255"/>
        <pc:sldMkLst>
          <pc:docMk/>
          <pc:sldMk cId="3360250201" sldId="309"/>
        </pc:sldMkLst>
        <pc:spChg chg="mod">
          <ac:chgData name="Deacon Doug Asselstine" userId="e3eb73ae30bccba3" providerId="LiveId" clId="{30A72A74-1996-4F6C-A655-7C7ED6EAADE0}" dt="2022-03-16T13:46:57.019" v="1254" actId="255"/>
          <ac:spMkLst>
            <pc:docMk/>
            <pc:sldMk cId="3360250201" sldId="309"/>
            <ac:spMk id="7" creationId="{00000000-0000-0000-0000-000000000000}"/>
          </ac:spMkLst>
        </pc:spChg>
        <pc:picChg chg="add mod">
          <ac:chgData name="Deacon Doug Asselstine" userId="e3eb73ae30bccba3" providerId="LiveId" clId="{30A72A74-1996-4F6C-A655-7C7ED6EAADE0}" dt="2022-03-16T13:46:09.750" v="1230" actId="1035"/>
          <ac:picMkLst>
            <pc:docMk/>
            <pc:sldMk cId="3360250201" sldId="309"/>
            <ac:picMk id="1026" creationId="{7F975565-C696-4558-AC23-CEE858A272F5}"/>
          </ac:picMkLst>
        </pc:picChg>
      </pc:sldChg>
      <pc:sldChg chg="addSp delSp modSp add mod modClrScheme chgLayout">
        <pc:chgData name="Deacon Doug Asselstine" userId="e3eb73ae30bccba3" providerId="LiveId" clId="{30A72A74-1996-4F6C-A655-7C7ED6EAADE0}" dt="2022-03-16T14:51:16.079" v="2086" actId="22"/>
        <pc:sldMkLst>
          <pc:docMk/>
          <pc:sldMk cId="2799559326" sldId="310"/>
        </pc:sldMkLst>
        <pc:spChg chg="add mod">
          <ac:chgData name="Deacon Doug Asselstine" userId="e3eb73ae30bccba3" providerId="LiveId" clId="{30A72A74-1996-4F6C-A655-7C7ED6EAADE0}" dt="2022-03-16T14:51:03.639" v="2084" actId="20577"/>
          <ac:spMkLst>
            <pc:docMk/>
            <pc:sldMk cId="2799559326" sldId="310"/>
            <ac:spMk id="4" creationId="{28972A04-1092-4A35-BA7B-A64C2E6E7D05}"/>
          </ac:spMkLst>
        </pc:spChg>
        <pc:spChg chg="mod ord">
          <ac:chgData name="Deacon Doug Asselstine" userId="e3eb73ae30bccba3" providerId="LiveId" clId="{30A72A74-1996-4F6C-A655-7C7ED6EAADE0}" dt="2022-03-16T14:43:37.132" v="2009" actId="1076"/>
          <ac:spMkLst>
            <pc:docMk/>
            <pc:sldMk cId="2799559326" sldId="310"/>
            <ac:spMk id="7" creationId="{00000000-0000-0000-0000-000000000000}"/>
          </ac:spMkLst>
        </pc:spChg>
        <pc:spChg chg="add del">
          <ac:chgData name="Deacon Doug Asselstine" userId="e3eb73ae30bccba3" providerId="LiveId" clId="{30A72A74-1996-4F6C-A655-7C7ED6EAADE0}" dt="2022-03-16T14:51:16.079" v="2086" actId="22"/>
          <ac:spMkLst>
            <pc:docMk/>
            <pc:sldMk cId="2799559326" sldId="310"/>
            <ac:spMk id="8" creationId="{A54900FA-7DCE-485F-97C7-C342467810C1}"/>
          </ac:spMkLst>
        </pc:spChg>
        <pc:spChg chg="add del mod">
          <ac:chgData name="Deacon Doug Asselstine" userId="e3eb73ae30bccba3" providerId="LiveId" clId="{30A72A74-1996-4F6C-A655-7C7ED6EAADE0}" dt="2022-03-16T14:43:28.999" v="2007" actId="700"/>
          <ac:spMkLst>
            <pc:docMk/>
            <pc:sldMk cId="2799559326" sldId="310"/>
            <ac:spMk id="12" creationId="{CADE27FC-FFE1-ED72-3AFD-212475D2BB98}"/>
          </ac:spMkLst>
        </pc:spChg>
      </pc:sldChg>
      <pc:sldChg chg="addSp delSp modSp add mod chgLayout">
        <pc:chgData name="Deacon Doug Asselstine" userId="e3eb73ae30bccba3" providerId="LiveId" clId="{30A72A74-1996-4F6C-A655-7C7ED6EAADE0}" dt="2022-03-16T15:30:38.395" v="2372" actId="1076"/>
        <pc:sldMkLst>
          <pc:docMk/>
          <pc:sldMk cId="373933992" sldId="311"/>
        </pc:sldMkLst>
        <pc:spChg chg="mod ord">
          <ac:chgData name="Deacon Doug Asselstine" userId="e3eb73ae30bccba3" providerId="LiveId" clId="{30A72A74-1996-4F6C-A655-7C7ED6EAADE0}" dt="2022-03-16T01:28:14.689" v="388" actId="20577"/>
          <ac:spMkLst>
            <pc:docMk/>
            <pc:sldMk cId="373933992" sldId="311"/>
            <ac:spMk id="2" creationId="{8E07E35D-75A1-402E-AE72-E15D06447488}"/>
          </ac:spMkLst>
        </pc:spChg>
        <pc:spChg chg="del mod ord">
          <ac:chgData name="Deacon Doug Asselstine" userId="e3eb73ae30bccba3" providerId="LiveId" clId="{30A72A74-1996-4F6C-A655-7C7ED6EAADE0}" dt="2022-03-16T15:30:32.855" v="2371" actId="478"/>
          <ac:spMkLst>
            <pc:docMk/>
            <pc:sldMk cId="373933992" sldId="311"/>
            <ac:spMk id="3" creationId="{4136EF8C-44D0-4346-9FB7-F38F12118905}"/>
          </ac:spMkLst>
        </pc:spChg>
        <pc:spChg chg="add mod">
          <ac:chgData name="Deacon Doug Asselstine" userId="e3eb73ae30bccba3" providerId="LiveId" clId="{30A72A74-1996-4F6C-A655-7C7ED6EAADE0}" dt="2022-03-16T15:30:38.395" v="2372" actId="1076"/>
          <ac:spMkLst>
            <pc:docMk/>
            <pc:sldMk cId="373933992" sldId="311"/>
            <ac:spMk id="4" creationId="{3E5A1951-E8B2-44AD-9C5A-A27D4D305E12}"/>
          </ac:spMkLst>
        </pc:spChg>
      </pc:sldChg>
      <pc:sldChg chg="addSp modSp add mod">
        <pc:chgData name="Deacon Doug Asselstine" userId="e3eb73ae30bccba3" providerId="LiveId" clId="{30A72A74-1996-4F6C-A655-7C7ED6EAADE0}" dt="2022-03-16T14:28:19.737" v="1826" actId="20577"/>
        <pc:sldMkLst>
          <pc:docMk/>
          <pc:sldMk cId="2292725402" sldId="312"/>
        </pc:sldMkLst>
        <pc:spChg chg="add mod">
          <ac:chgData name="Deacon Doug Asselstine" userId="e3eb73ae30bccba3" providerId="LiveId" clId="{30A72A74-1996-4F6C-A655-7C7ED6EAADE0}" dt="2022-03-16T14:28:19.737" v="1826" actId="20577"/>
          <ac:spMkLst>
            <pc:docMk/>
            <pc:sldMk cId="2292725402" sldId="312"/>
            <ac:spMk id="3" creationId="{2AC67492-4F0C-4E2C-BF93-C35DD6F1C3A5}"/>
          </ac:spMkLst>
        </pc:spChg>
        <pc:spChg chg="mod">
          <ac:chgData name="Deacon Doug Asselstine" userId="e3eb73ae30bccba3" providerId="LiveId" clId="{30A72A74-1996-4F6C-A655-7C7ED6EAADE0}" dt="2022-03-16T14:04:13.215" v="1576" actId="1038"/>
          <ac:spMkLst>
            <pc:docMk/>
            <pc:sldMk cId="2292725402" sldId="312"/>
            <ac:spMk id="7" creationId="{00000000-0000-0000-0000-000000000000}"/>
          </ac:spMkLst>
        </pc:spChg>
      </pc:sldChg>
      <pc:sldChg chg="addSp modSp add mod">
        <pc:chgData name="Deacon Doug Asselstine" userId="e3eb73ae30bccba3" providerId="LiveId" clId="{30A72A74-1996-4F6C-A655-7C7ED6EAADE0}" dt="2022-03-16T15:43:07.429" v="2449" actId="20577"/>
        <pc:sldMkLst>
          <pc:docMk/>
          <pc:sldMk cId="3472221137" sldId="313"/>
        </pc:sldMkLst>
        <pc:spChg chg="add mod">
          <ac:chgData name="Deacon Doug Asselstine" userId="e3eb73ae30bccba3" providerId="LiveId" clId="{30A72A74-1996-4F6C-A655-7C7ED6EAADE0}" dt="2022-03-16T15:34:55.340" v="2435" actId="20577"/>
          <ac:spMkLst>
            <pc:docMk/>
            <pc:sldMk cId="3472221137" sldId="313"/>
            <ac:spMk id="4" creationId="{24060F60-EF4E-4B79-AE59-FB25679F40EE}"/>
          </ac:spMkLst>
        </pc:spChg>
        <pc:spChg chg="mod">
          <ac:chgData name="Deacon Doug Asselstine" userId="e3eb73ae30bccba3" providerId="LiveId" clId="{30A72A74-1996-4F6C-A655-7C7ED6EAADE0}" dt="2022-03-16T15:43:07.429" v="2449" actId="20577"/>
          <ac:spMkLst>
            <pc:docMk/>
            <pc:sldMk cId="3472221137" sldId="313"/>
            <ac:spMk id="7" creationId="{00000000-0000-0000-0000-000000000000}"/>
          </ac:spMkLst>
        </pc:spChg>
      </pc:sldChg>
      <pc:sldChg chg="addSp delSp modSp new mod">
        <pc:chgData name="Deacon Doug Asselstine" userId="e3eb73ae30bccba3" providerId="LiveId" clId="{30A72A74-1996-4F6C-A655-7C7ED6EAADE0}" dt="2022-03-16T14:55:26.529" v="2155" actId="20577"/>
        <pc:sldMkLst>
          <pc:docMk/>
          <pc:sldMk cId="2683436319" sldId="314"/>
        </pc:sldMkLst>
        <pc:spChg chg="add mod">
          <ac:chgData name="Deacon Doug Asselstine" userId="e3eb73ae30bccba3" providerId="LiveId" clId="{30A72A74-1996-4F6C-A655-7C7ED6EAADE0}" dt="2022-03-16T14:55:26.529" v="2155" actId="20577"/>
          <ac:spMkLst>
            <pc:docMk/>
            <pc:sldMk cId="2683436319" sldId="314"/>
            <ac:spMk id="3" creationId="{5F4BB96B-D0FC-44ED-8B65-0D5B2B170B6C}"/>
          </ac:spMkLst>
        </pc:spChg>
        <pc:spChg chg="add del mod">
          <ac:chgData name="Deacon Doug Asselstine" userId="e3eb73ae30bccba3" providerId="LiveId" clId="{30A72A74-1996-4F6C-A655-7C7ED6EAADE0}" dt="2022-03-16T14:55:01.680" v="2120" actId="478"/>
          <ac:spMkLst>
            <pc:docMk/>
            <pc:sldMk cId="2683436319" sldId="314"/>
            <ac:spMk id="4" creationId="{87C2C7F4-ED70-4DD3-B943-849EB9336392}"/>
          </ac:spMkLst>
        </pc:spChg>
        <pc:spChg chg="add mod">
          <ac:chgData name="Deacon Doug Asselstine" userId="e3eb73ae30bccba3" providerId="LiveId" clId="{30A72A74-1996-4F6C-A655-7C7ED6EAADE0}" dt="2022-03-16T14:55:19.220" v="2154" actId="20577"/>
          <ac:spMkLst>
            <pc:docMk/>
            <pc:sldMk cId="2683436319" sldId="314"/>
            <ac:spMk id="5" creationId="{9F1B0027-3D80-4180-BFB9-A8022957429F}"/>
          </ac:spMkLst>
        </pc:spChg>
      </pc:sldChg>
      <pc:sldChg chg="addSp modSp new mod">
        <pc:chgData name="Deacon Doug Asselstine" userId="e3eb73ae30bccba3" providerId="LiveId" clId="{30A72A74-1996-4F6C-A655-7C7ED6EAADE0}" dt="2022-03-16T14:58:42.460" v="2186" actId="1076"/>
        <pc:sldMkLst>
          <pc:docMk/>
          <pc:sldMk cId="2189380936" sldId="315"/>
        </pc:sldMkLst>
        <pc:spChg chg="add mod">
          <ac:chgData name="Deacon Doug Asselstine" userId="e3eb73ae30bccba3" providerId="LiveId" clId="{30A72A74-1996-4F6C-A655-7C7ED6EAADE0}" dt="2022-03-16T14:58:27.573" v="2182" actId="20577"/>
          <ac:spMkLst>
            <pc:docMk/>
            <pc:sldMk cId="2189380936" sldId="315"/>
            <ac:spMk id="3" creationId="{FE2EF5BF-07B8-4FBE-9BA3-447841D51B91}"/>
          </ac:spMkLst>
        </pc:spChg>
        <pc:picChg chg="add mod">
          <ac:chgData name="Deacon Doug Asselstine" userId="e3eb73ae30bccba3" providerId="LiveId" clId="{30A72A74-1996-4F6C-A655-7C7ED6EAADE0}" dt="2022-03-16T14:58:42.460" v="2186" actId="1076"/>
          <ac:picMkLst>
            <pc:docMk/>
            <pc:sldMk cId="2189380936" sldId="315"/>
            <ac:picMk id="1026" creationId="{219ED806-DDD3-46DC-B546-4F1CDCF2E877}"/>
          </ac:picMkLst>
        </pc:picChg>
      </pc:sldChg>
      <pc:sldChg chg="addSp delSp modSp new mod">
        <pc:chgData name="Deacon Doug Asselstine" userId="e3eb73ae30bccba3" providerId="LiveId" clId="{30A72A74-1996-4F6C-A655-7C7ED6EAADE0}" dt="2022-03-16T17:17:22.722" v="2494" actId="1076"/>
        <pc:sldMkLst>
          <pc:docMk/>
          <pc:sldMk cId="3518937240" sldId="316"/>
        </pc:sldMkLst>
        <pc:spChg chg="del">
          <ac:chgData name="Deacon Doug Asselstine" userId="e3eb73ae30bccba3" providerId="LiveId" clId="{30A72A74-1996-4F6C-A655-7C7ED6EAADE0}" dt="2022-03-16T15:02:13.824" v="2189" actId="478"/>
          <ac:spMkLst>
            <pc:docMk/>
            <pc:sldMk cId="3518937240" sldId="316"/>
            <ac:spMk id="2" creationId="{9237E922-8AF8-40ED-82ED-2BA4E36304DF}"/>
          </ac:spMkLst>
        </pc:spChg>
        <pc:spChg chg="del">
          <ac:chgData name="Deacon Doug Asselstine" userId="e3eb73ae30bccba3" providerId="LiveId" clId="{30A72A74-1996-4F6C-A655-7C7ED6EAADE0}" dt="2022-03-16T15:02:11.455" v="2188" actId="478"/>
          <ac:spMkLst>
            <pc:docMk/>
            <pc:sldMk cId="3518937240" sldId="316"/>
            <ac:spMk id="3" creationId="{44041BA3-8853-41D6-A032-2D44CCE0E65F}"/>
          </ac:spMkLst>
        </pc:spChg>
        <pc:picChg chg="add mod">
          <ac:chgData name="Deacon Doug Asselstine" userId="e3eb73ae30bccba3" providerId="LiveId" clId="{30A72A74-1996-4F6C-A655-7C7ED6EAADE0}" dt="2022-03-16T17:17:22.722" v="2494" actId="1076"/>
          <ac:picMkLst>
            <pc:docMk/>
            <pc:sldMk cId="3518937240" sldId="316"/>
            <ac:picMk id="2050" creationId="{99D7F446-C705-46D6-A5CD-446F4A8174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76BC1-E4F8-4441-AAD4-E30CF0433026}" type="datetimeFigureOut">
              <a:rPr lang="en-CA" smtClean="0"/>
              <a:t>2022-03-16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989AB-6D18-4293-BFD5-0348BABCC90D}" type="slidenum">
              <a:rPr lang="en-CA" smtClean="0"/>
              <a:t>‹#›</a:t>
            </a:fld>
            <a:endParaRPr lang="en-CA"/>
          </a:p>
        </p:txBody>
      </p:sp>
    </p:spTree>
    <p:extLst>
      <p:ext uri="{BB962C8B-B14F-4D97-AF65-F5344CB8AC3E}">
        <p14:creationId xmlns:p14="http://schemas.microsoft.com/office/powerpoint/2010/main" val="242167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0B989AB-6D18-4293-BFD5-0348BABCC90D}" type="slidenum">
              <a:rPr lang="en-CA" smtClean="0"/>
              <a:t>6</a:t>
            </a:fld>
            <a:endParaRPr lang="en-CA"/>
          </a:p>
        </p:txBody>
      </p:sp>
    </p:spTree>
    <p:extLst>
      <p:ext uri="{BB962C8B-B14F-4D97-AF65-F5344CB8AC3E}">
        <p14:creationId xmlns:p14="http://schemas.microsoft.com/office/powerpoint/2010/main" val="146052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0B989AB-6D18-4293-BFD5-0348BABCC90D}" type="slidenum">
              <a:rPr lang="en-CA" smtClean="0"/>
              <a:t>15</a:t>
            </a:fld>
            <a:endParaRPr lang="en-CA"/>
          </a:p>
        </p:txBody>
      </p:sp>
    </p:spTree>
    <p:extLst>
      <p:ext uri="{BB962C8B-B14F-4D97-AF65-F5344CB8AC3E}">
        <p14:creationId xmlns:p14="http://schemas.microsoft.com/office/powerpoint/2010/main" val="3655878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8D0454A-9956-42C6-B673-8CC67397E725}" type="datetimeFigureOut">
              <a:rPr lang="en-CA" smtClean="0"/>
              <a:t>2022-03-16</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159171-0E37-4FCE-B084-F05EC5CC9B9F}" type="slidenum">
              <a:rPr lang="en-CA" smtClean="0"/>
              <a:t>‹#›</a:t>
            </a:fld>
            <a:endParaRPr lang="en-C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D0454A-9956-42C6-B673-8CC67397E725}" type="datetimeFigureOut">
              <a:rPr lang="en-CA" smtClean="0"/>
              <a:t>2022-03-16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159171-0E37-4FCE-B084-F05EC5CC9B9F}" type="slidenum">
              <a:rPr lang="en-CA" smtClean="0"/>
              <a:t>‹#›</a:t>
            </a:fld>
            <a:endParaRPr lang="en-C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D0454A-9956-42C6-B673-8CC67397E725}" type="datetimeFigureOut">
              <a:rPr lang="en-CA" smtClean="0"/>
              <a:t>2022-03-16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159171-0E37-4FCE-B084-F05EC5CC9B9F}" type="slidenum">
              <a:rPr lang="en-CA" smtClean="0"/>
              <a:t>‹#›</a:t>
            </a:fld>
            <a:endParaRPr lang="en-C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D0454A-9956-42C6-B673-8CC67397E725}" type="datetimeFigureOut">
              <a:rPr lang="en-CA" smtClean="0"/>
              <a:t>2022-03-16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159171-0E37-4FCE-B084-F05EC5CC9B9F}" type="slidenum">
              <a:rPr lang="en-CA" smtClean="0"/>
              <a:t>‹#›</a:t>
            </a:fld>
            <a:endParaRPr lang="en-CA"/>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D0454A-9956-42C6-B673-8CC67397E725}" type="datetimeFigureOut">
              <a:rPr lang="en-CA" smtClean="0"/>
              <a:t>2022-03-16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159171-0E37-4FCE-B084-F05EC5CC9B9F}"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D0454A-9956-42C6-B673-8CC67397E725}" type="datetimeFigureOut">
              <a:rPr lang="en-CA" smtClean="0"/>
              <a:t>2022-03-16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159171-0E37-4FCE-B084-F05EC5CC9B9F}" type="slidenum">
              <a:rPr lang="en-CA" smtClean="0"/>
              <a:t>‹#›</a:t>
            </a:fld>
            <a:endParaRPr lang="en-CA"/>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D0454A-9956-42C6-B673-8CC67397E725}" type="datetimeFigureOut">
              <a:rPr lang="en-CA" smtClean="0"/>
              <a:t>2022-03-16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A159171-0E37-4FCE-B084-F05EC5CC9B9F}" type="slidenum">
              <a:rPr lang="en-CA" smtClean="0"/>
              <a:t>‹#›</a:t>
            </a:fld>
            <a:endParaRPr lang="en-C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D0454A-9956-42C6-B673-8CC67397E725}" type="datetimeFigureOut">
              <a:rPr lang="en-CA" smtClean="0"/>
              <a:t>2022-03-16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A159171-0E37-4FCE-B084-F05EC5CC9B9F}" type="slidenum">
              <a:rPr lang="en-CA" smtClean="0"/>
              <a:t>‹#›</a:t>
            </a:fld>
            <a:endParaRPr lang="en-C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0454A-9956-42C6-B673-8CC67397E725}" type="datetimeFigureOut">
              <a:rPr lang="en-CA" smtClean="0"/>
              <a:t>2022-03-16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A159171-0E37-4FCE-B084-F05EC5CC9B9F}"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0454A-9956-42C6-B673-8CC67397E725}" type="datetimeFigureOut">
              <a:rPr lang="en-CA" smtClean="0"/>
              <a:t>2022-03-16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159171-0E37-4FCE-B084-F05EC5CC9B9F}"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0454A-9956-42C6-B673-8CC67397E725}" type="datetimeFigureOut">
              <a:rPr lang="en-CA" smtClean="0"/>
              <a:t>2022-03-16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159171-0E37-4FCE-B084-F05EC5CC9B9F}"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8D0454A-9956-42C6-B673-8CC67397E725}" type="datetimeFigureOut">
              <a:rPr lang="en-CA" smtClean="0"/>
              <a:t>2022-03-16</a:t>
            </a:fld>
            <a:endParaRPr lang="en-C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A159171-0E37-4FCE-B084-F05EC5CC9B9F}"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bible.usccb.org/bible/malachi/3?1" TargetMode="External"/><Relationship Id="rId3" Type="http://schemas.openxmlformats.org/officeDocument/2006/relationships/hyperlink" Target="https://bible.usccb.org/bible/leviticus/12?6" TargetMode="External"/><Relationship Id="rId7" Type="http://schemas.openxmlformats.org/officeDocument/2006/relationships/hyperlink" Target="https://bible.usccb.org/bible/exodus/30?11" TargetMode="External"/><Relationship Id="rId2" Type="http://schemas.openxmlformats.org/officeDocument/2006/relationships/hyperlink" Target="https://www.biblegateway.com/passage/?search=Matthew+21&amp;version=NRSVCE#fen-NRSVCE-28109c" TargetMode="External"/><Relationship Id="rId1" Type="http://schemas.openxmlformats.org/officeDocument/2006/relationships/slideLayout" Target="../slideLayouts/slideLayout7.xml"/><Relationship Id="rId6" Type="http://schemas.openxmlformats.org/officeDocument/2006/relationships/hyperlink" Target="https://bible.usccb.org/bible/leviticus/15?29" TargetMode="External"/><Relationship Id="rId5" Type="http://schemas.openxmlformats.org/officeDocument/2006/relationships/hyperlink" Target="https://bible.usccb.org/bible/leviticus/15?14" TargetMode="External"/><Relationship Id="rId4" Type="http://schemas.openxmlformats.org/officeDocument/2006/relationships/hyperlink" Target="https://bible.usccb.org/bible/leviticus/14?22" TargetMode="External"/><Relationship Id="rId9" Type="http://schemas.openxmlformats.org/officeDocument/2006/relationships/hyperlink" Target="https://bible.usccb.org/bible/zechariah/14?2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iblegateway.com/passage/?search=Matthew+23&amp;version=NRSVCE#fen-NRSVCE-28197b"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bible.usccb.org/bible/matthew/12?34" TargetMode="External"/><Relationship Id="rId2" Type="http://schemas.openxmlformats.org/officeDocument/2006/relationships/hyperlink" Target="https://bible.usccb.org/bible/matthew/3?7" TargetMode="External"/><Relationship Id="rId1" Type="http://schemas.openxmlformats.org/officeDocument/2006/relationships/slideLayout" Target="../slideLayouts/slideLayout7.xml"/><Relationship Id="rId4" Type="http://schemas.openxmlformats.org/officeDocument/2006/relationships/hyperlink" Target="https://bible.usccb.org/bible/revelation/12?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3" Type="http://schemas.openxmlformats.org/officeDocument/2006/relationships/hyperlink" Target="https://bible.usccb.org/bible/romans/1?4" TargetMode="External"/><Relationship Id="rId18" Type="http://schemas.openxmlformats.org/officeDocument/2006/relationships/hyperlink" Target="https://bible.usccb.org/bible/1thessalonians/4?16" TargetMode="External"/><Relationship Id="rId26" Type="http://schemas.openxmlformats.org/officeDocument/2006/relationships/hyperlink" Target="https://bible.usccb.org/bible/acts/17?18" TargetMode="External"/><Relationship Id="rId3" Type="http://schemas.openxmlformats.org/officeDocument/2006/relationships/hyperlink" Target="https://bible.usccb.org/bible/isaiah/26?19" TargetMode="External"/><Relationship Id="rId21" Type="http://schemas.openxmlformats.org/officeDocument/2006/relationships/hyperlink" Target="https://bible.usccb.org/bible/matthew/27?53" TargetMode="External"/><Relationship Id="rId34" Type="http://schemas.openxmlformats.org/officeDocument/2006/relationships/hyperlink" Target="https://bible.usccb.org/bible/revelation/20?6" TargetMode="External"/><Relationship Id="rId7" Type="http://schemas.openxmlformats.org/officeDocument/2006/relationships/hyperlink" Target="https://bible.usccb.org/bible/john/5?29" TargetMode="External"/><Relationship Id="rId12" Type="http://schemas.openxmlformats.org/officeDocument/2006/relationships/hyperlink" Target="https://bible.usccb.org/bible/acts/24?21" TargetMode="External"/><Relationship Id="rId17" Type="http://schemas.openxmlformats.org/officeDocument/2006/relationships/hyperlink" Target="https://bible.usccb.org/bible/philemon/3?10" TargetMode="External"/><Relationship Id="rId25" Type="http://schemas.openxmlformats.org/officeDocument/2006/relationships/hyperlink" Target="https://bible.usccb.org/bible/acts/4?33" TargetMode="External"/><Relationship Id="rId33" Type="http://schemas.openxmlformats.org/officeDocument/2006/relationships/hyperlink" Target="https://bible.usccb.org/bible/john/3?5" TargetMode="External"/><Relationship Id="rId2" Type="http://schemas.openxmlformats.org/officeDocument/2006/relationships/hyperlink" Target="https://bible.usccb.org/bible/isaiah/25?8" TargetMode="External"/><Relationship Id="rId16" Type="http://schemas.openxmlformats.org/officeDocument/2006/relationships/hyperlink" Target="https://bible.usccb.org/bible/1corinthians/15?42" TargetMode="External"/><Relationship Id="rId20" Type="http://schemas.openxmlformats.org/officeDocument/2006/relationships/hyperlink" Target="https://bible.usccb.org/bible/hebrews/11?35" TargetMode="External"/><Relationship Id="rId29" Type="http://schemas.openxmlformats.org/officeDocument/2006/relationships/hyperlink" Target="https://bible.usccb.org/bible/1peter/3?21" TargetMode="External"/><Relationship Id="rId1" Type="http://schemas.openxmlformats.org/officeDocument/2006/relationships/slideLayout" Target="../slideLayouts/slideLayout7.xml"/><Relationship Id="rId6" Type="http://schemas.openxmlformats.org/officeDocument/2006/relationships/hyperlink" Target="https://bible.usccb.org/bible/luke/14?14" TargetMode="External"/><Relationship Id="rId11" Type="http://schemas.openxmlformats.org/officeDocument/2006/relationships/hyperlink" Target="https://bible.usccb.org/bible/acts/24?15" TargetMode="External"/><Relationship Id="rId24" Type="http://schemas.openxmlformats.org/officeDocument/2006/relationships/hyperlink" Target="https://bible.usccb.org/bible/acts/4?2" TargetMode="External"/><Relationship Id="rId32" Type="http://schemas.openxmlformats.org/officeDocument/2006/relationships/hyperlink" Target="https://bible.usccb.org/bible/john/3?3" TargetMode="External"/><Relationship Id="rId5" Type="http://schemas.openxmlformats.org/officeDocument/2006/relationships/hyperlink" Target="https://bible.usccb.org/bible/daniel/12?1" TargetMode="External"/><Relationship Id="rId15" Type="http://schemas.openxmlformats.org/officeDocument/2006/relationships/hyperlink" Target="https://bible.usccb.org/bible/1corinthians/15?12" TargetMode="External"/><Relationship Id="rId23" Type="http://schemas.openxmlformats.org/officeDocument/2006/relationships/hyperlink" Target="https://bible.usccb.org/bible/acts/2?31" TargetMode="External"/><Relationship Id="rId28" Type="http://schemas.openxmlformats.org/officeDocument/2006/relationships/hyperlink" Target="https://bible.usccb.org/bible/1peter/1?3" TargetMode="External"/><Relationship Id="rId36" Type="http://schemas.openxmlformats.org/officeDocument/2006/relationships/hyperlink" Target="https://bible.usccb.org/bible/revelation/20?11" TargetMode="External"/><Relationship Id="rId10" Type="http://schemas.openxmlformats.org/officeDocument/2006/relationships/hyperlink" Target="https://bible.usccb.org/bible/acts/23?6" TargetMode="External"/><Relationship Id="rId19" Type="http://schemas.openxmlformats.org/officeDocument/2006/relationships/hyperlink" Target="https://bible.usccb.org/bible/hebrews/6?2" TargetMode="External"/><Relationship Id="rId31" Type="http://schemas.openxmlformats.org/officeDocument/2006/relationships/hyperlink" Target="https://bible.usccb.org/bible/revelation/2?11" TargetMode="External"/><Relationship Id="rId4" Type="http://schemas.openxmlformats.org/officeDocument/2006/relationships/hyperlink" Target="https://bible.usccb.org/bible/psalms/73?24" TargetMode="External"/><Relationship Id="rId9" Type="http://schemas.openxmlformats.org/officeDocument/2006/relationships/hyperlink" Target="https://bible.usccb.org/bible/acts/17?32" TargetMode="External"/><Relationship Id="rId14" Type="http://schemas.openxmlformats.org/officeDocument/2006/relationships/hyperlink" Target="https://bible.usccb.org/bible/romans/6?5" TargetMode="External"/><Relationship Id="rId22" Type="http://schemas.openxmlformats.org/officeDocument/2006/relationships/hyperlink" Target="https://bible.usccb.org/bible/acts/1?22" TargetMode="External"/><Relationship Id="rId27" Type="http://schemas.openxmlformats.org/officeDocument/2006/relationships/hyperlink" Target="https://bible.usccb.org/bible/philippians/3?10" TargetMode="External"/><Relationship Id="rId30" Type="http://schemas.openxmlformats.org/officeDocument/2006/relationships/hyperlink" Target="https://bible.usccb.org/bible/revelation/20?5" TargetMode="External"/><Relationship Id="rId35" Type="http://schemas.openxmlformats.org/officeDocument/2006/relationships/hyperlink" Target="https://bible.usccb.org/bible/matthew/25?31" TargetMode="External"/><Relationship Id="rId8" Type="http://schemas.openxmlformats.org/officeDocument/2006/relationships/hyperlink" Target="https://bible.usccb.org/bible/john/11?2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scborromeo.org/ccc/p1s1c2a3.htm#115" TargetMode="External"/><Relationship Id="rId2" Type="http://schemas.openxmlformats.org/officeDocument/2006/relationships/hyperlink" Target="http://www.scborromeo.org/ccc/p1s1c2a3.htm#1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bible.usccb.org/bible/Zechariah/9?9" TargetMode="External"/><Relationship Id="rId2" Type="http://schemas.openxmlformats.org/officeDocument/2006/relationships/hyperlink" Target="https://bible.usccb.org/bible/isaiah/62?1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7737"/>
            <a:ext cx="7696200" cy="1731982"/>
          </a:xfrm>
        </p:spPr>
        <p:txBody>
          <a:bodyPr/>
          <a:lstStyle/>
          <a:p>
            <a:r>
              <a:rPr lang="en-US" dirty="0"/>
              <a:t>Lent </a:t>
            </a:r>
            <a:br>
              <a:rPr lang="en-US" dirty="0"/>
            </a:br>
            <a:r>
              <a:rPr lang="en-US" dirty="0"/>
              <a:t>Bible Study</a:t>
            </a:r>
            <a:endParaRPr lang="en-CA" dirty="0"/>
          </a:p>
        </p:txBody>
      </p:sp>
      <p:sp>
        <p:nvSpPr>
          <p:cNvPr id="3" name="Subtitle 2"/>
          <p:cNvSpPr>
            <a:spLocks noGrp="1"/>
          </p:cNvSpPr>
          <p:nvPr>
            <p:ph type="subTitle" idx="1"/>
          </p:nvPr>
        </p:nvSpPr>
        <p:spPr>
          <a:xfrm>
            <a:off x="1371600" y="3767862"/>
            <a:ext cx="6400800" cy="2099538"/>
          </a:xfrm>
        </p:spPr>
        <p:txBody>
          <a:bodyPr>
            <a:normAutofit/>
          </a:bodyPr>
          <a:lstStyle/>
          <a:p>
            <a:r>
              <a:rPr lang="en-US" b="1" dirty="0">
                <a:solidFill>
                  <a:schemeClr val="tx1">
                    <a:lumMod val="95000"/>
                  </a:schemeClr>
                </a:solidFill>
              </a:rPr>
              <a:t>March   16</a:t>
            </a:r>
          </a:p>
          <a:p>
            <a:r>
              <a:rPr lang="en-US" b="1" dirty="0">
                <a:solidFill>
                  <a:schemeClr val="tx1">
                    <a:lumMod val="95000"/>
                  </a:schemeClr>
                </a:solidFill>
              </a:rPr>
              <a:t>March 23</a:t>
            </a:r>
          </a:p>
          <a:p>
            <a:r>
              <a:rPr lang="en-US" b="1" dirty="0">
                <a:solidFill>
                  <a:schemeClr val="tx1">
                    <a:lumMod val="95000"/>
                  </a:schemeClr>
                </a:solidFill>
              </a:rPr>
              <a:t>March 30</a:t>
            </a:r>
          </a:p>
          <a:p>
            <a:r>
              <a:rPr lang="en-US" b="1" dirty="0">
                <a:solidFill>
                  <a:schemeClr val="tx1">
                    <a:lumMod val="95000"/>
                  </a:schemeClr>
                </a:solidFill>
              </a:rPr>
              <a:t>April  6  </a:t>
            </a:r>
          </a:p>
          <a:p>
            <a:endParaRPr lang="en-CA" dirty="0"/>
          </a:p>
        </p:txBody>
      </p:sp>
    </p:spTree>
    <p:extLst>
      <p:ext uri="{BB962C8B-B14F-4D97-AF65-F5344CB8AC3E}">
        <p14:creationId xmlns:p14="http://schemas.microsoft.com/office/powerpoint/2010/main" val="354756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943A2C-45FB-41D6-BE84-F5583E582CEF}"/>
              </a:ext>
            </a:extLst>
          </p:cNvPr>
          <p:cNvPicPr>
            <a:picLocks noChangeAspect="1"/>
          </p:cNvPicPr>
          <p:nvPr/>
        </p:nvPicPr>
        <p:blipFill>
          <a:blip r:embed="rId2"/>
          <a:stretch>
            <a:fillRect/>
          </a:stretch>
        </p:blipFill>
        <p:spPr>
          <a:xfrm>
            <a:off x="228601" y="613969"/>
            <a:ext cx="8799360" cy="6019006"/>
          </a:xfrm>
          <a:prstGeom prst="rect">
            <a:avLst/>
          </a:prstGeom>
        </p:spPr>
      </p:pic>
    </p:spTree>
    <p:extLst>
      <p:ext uri="{BB962C8B-B14F-4D97-AF65-F5344CB8AC3E}">
        <p14:creationId xmlns:p14="http://schemas.microsoft.com/office/powerpoint/2010/main" val="160402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49275" y="152400"/>
            <a:ext cx="7756525" cy="1054100"/>
          </a:xfrm>
        </p:spPr>
        <p:txBody>
          <a:bodyPr/>
          <a:lstStyle/>
          <a:p>
            <a:r>
              <a:rPr lang="en-US" sz="4000" dirty="0"/>
              <a:t>Cleaning of the Temple  (?)    </a:t>
            </a:r>
            <a:endParaRPr lang="en-CA" sz="4000" dirty="0"/>
          </a:p>
        </p:txBody>
      </p:sp>
      <p:sp>
        <p:nvSpPr>
          <p:cNvPr id="4" name="TextBox 3">
            <a:extLst>
              <a:ext uri="{FF2B5EF4-FFF2-40B4-BE49-F238E27FC236}">
                <a16:creationId xmlns:a16="http://schemas.microsoft.com/office/drawing/2014/main" id="{46203413-54FB-4391-BA9A-1B6B71789035}"/>
              </a:ext>
            </a:extLst>
          </p:cNvPr>
          <p:cNvSpPr txBox="1"/>
          <p:nvPr/>
        </p:nvSpPr>
        <p:spPr>
          <a:xfrm>
            <a:off x="381000" y="1143000"/>
            <a:ext cx="8458200" cy="5632311"/>
          </a:xfrm>
          <a:prstGeom prst="rect">
            <a:avLst/>
          </a:prstGeom>
          <a:noFill/>
        </p:spPr>
        <p:txBody>
          <a:bodyPr wrap="square">
            <a:spAutoFit/>
          </a:bodyPr>
          <a:lstStyle/>
          <a:p>
            <a:pPr algn="l"/>
            <a:r>
              <a:rPr lang="en-CA" b="0" i="0" dirty="0">
                <a:solidFill>
                  <a:srgbClr val="0070C0"/>
                </a:solidFill>
                <a:effectLst/>
                <a:latin typeface="system-ui"/>
              </a:rPr>
              <a:t>Matthew 21: 12-13 </a:t>
            </a:r>
          </a:p>
          <a:p>
            <a:pPr algn="l"/>
            <a:endParaRPr lang="en-CA" dirty="0">
              <a:solidFill>
                <a:srgbClr val="0070C0"/>
              </a:solidFill>
              <a:latin typeface="system-ui"/>
            </a:endParaRPr>
          </a:p>
          <a:p>
            <a:pPr algn="l"/>
            <a:r>
              <a:rPr lang="en-CA" b="1" i="0" baseline="30000" dirty="0">
                <a:solidFill>
                  <a:srgbClr val="0070C0"/>
                </a:solidFill>
                <a:effectLst/>
                <a:latin typeface="system-ui"/>
              </a:rPr>
              <a:t>12 </a:t>
            </a:r>
            <a:r>
              <a:rPr lang="en-CA" b="0" i="0" dirty="0">
                <a:solidFill>
                  <a:srgbClr val="0070C0"/>
                </a:solidFill>
                <a:effectLst/>
                <a:latin typeface="system-ui"/>
              </a:rPr>
              <a:t>Then Jesus entered the temple</a:t>
            </a:r>
            <a:r>
              <a:rPr lang="en-CA" b="0" i="0" baseline="30000" dirty="0">
                <a:solidFill>
                  <a:srgbClr val="0070C0"/>
                </a:solidFill>
                <a:effectLst/>
                <a:latin typeface="system-ui"/>
              </a:rPr>
              <a:t>[</a:t>
            </a:r>
            <a:r>
              <a:rPr lang="en-CA" b="0" i="0" baseline="30000" dirty="0">
                <a:solidFill>
                  <a:srgbClr val="0070C0"/>
                </a:solidFill>
                <a:effectLst/>
                <a:latin typeface="system-ui"/>
                <a:hlinkClick r:id="rId2" tooltip="See footnote c">
                  <a:extLst>
                    <a:ext uri="{A12FA001-AC4F-418D-AE19-62706E023703}">
                      <ahyp:hlinkClr xmlns:ahyp="http://schemas.microsoft.com/office/drawing/2018/hyperlinkcolor" val="tx"/>
                    </a:ext>
                  </a:extLst>
                </a:hlinkClick>
              </a:rPr>
              <a:t>c</a:t>
            </a:r>
            <a:r>
              <a:rPr lang="en-CA" b="0" i="0" baseline="30000" dirty="0">
                <a:solidFill>
                  <a:srgbClr val="0070C0"/>
                </a:solidFill>
                <a:effectLst/>
                <a:latin typeface="system-ui"/>
              </a:rPr>
              <a:t>]</a:t>
            </a:r>
            <a:r>
              <a:rPr lang="en-CA" b="0" i="0" dirty="0">
                <a:solidFill>
                  <a:srgbClr val="0070C0"/>
                </a:solidFill>
                <a:effectLst/>
                <a:latin typeface="system-ui"/>
              </a:rPr>
              <a:t> and drove out all who were selling and buying in the temple, and he overturned the tables of the money changers and the seats of those who sold doves. </a:t>
            </a:r>
            <a:r>
              <a:rPr lang="en-CA" b="1" i="0" baseline="30000" dirty="0">
                <a:solidFill>
                  <a:srgbClr val="0070C0"/>
                </a:solidFill>
                <a:effectLst/>
                <a:latin typeface="system-ui"/>
              </a:rPr>
              <a:t>13 </a:t>
            </a:r>
            <a:r>
              <a:rPr lang="en-CA" b="0" i="0" dirty="0">
                <a:solidFill>
                  <a:srgbClr val="0070C0"/>
                </a:solidFill>
                <a:effectLst/>
                <a:latin typeface="system-ui"/>
              </a:rPr>
              <a:t>He said to them, “It is written, ‘My house shall be called a house of prayer’;</a:t>
            </a:r>
            <a:br>
              <a:rPr lang="en-CA" b="0" i="0" dirty="0">
                <a:solidFill>
                  <a:srgbClr val="0070C0"/>
                </a:solidFill>
                <a:effectLst/>
                <a:latin typeface="system-ui"/>
              </a:rPr>
            </a:br>
            <a:r>
              <a:rPr lang="en-CA" b="0" i="0" dirty="0">
                <a:solidFill>
                  <a:srgbClr val="0070C0"/>
                </a:solidFill>
                <a:effectLst/>
                <a:latin typeface="system-ui"/>
              </a:rPr>
              <a:t>but you are making it a den of robbers.”</a:t>
            </a:r>
          </a:p>
          <a:p>
            <a:pPr algn="l"/>
            <a:endParaRPr lang="en-CA" dirty="0">
              <a:solidFill>
                <a:srgbClr val="000000"/>
              </a:solidFill>
              <a:latin typeface="system-ui"/>
            </a:endParaRPr>
          </a:p>
          <a:p>
            <a:pPr marL="285750" indent="-285750" algn="l">
              <a:buFont typeface="Wingdings" panose="05000000000000000000" pitchFamily="2" charset="2"/>
              <a:buChar char="Ø"/>
            </a:pPr>
            <a:r>
              <a:rPr lang="en-CA" b="0" i="0" dirty="0">
                <a:solidFill>
                  <a:srgbClr val="000000"/>
                </a:solidFill>
                <a:effectLst/>
                <a:latin typeface="Arial" panose="020B0604020202020204" pitchFamily="34" charset="0"/>
              </a:rPr>
              <a:t>The merchants in the Temple area were selling doves that were the sacrifices of the poor ( </a:t>
            </a:r>
            <a:r>
              <a:rPr lang="en-CA" b="0" i="0" dirty="0">
                <a:effectLst/>
                <a:latin typeface="Arial" panose="020B0604020202020204" pitchFamily="34" charset="0"/>
                <a:hlinkClick r:id="rId3"/>
              </a:rPr>
              <a:t>Lev 12:6-8</a:t>
            </a:r>
            <a:r>
              <a:rPr lang="en-CA" b="0" i="0" dirty="0">
                <a:solidFill>
                  <a:srgbClr val="000000"/>
                </a:solidFill>
                <a:effectLst/>
                <a:latin typeface="Arial" panose="020B0604020202020204" pitchFamily="34" charset="0"/>
              </a:rPr>
              <a:t>; </a:t>
            </a:r>
            <a:r>
              <a:rPr lang="en-CA" b="0" i="0" dirty="0">
                <a:effectLst/>
                <a:latin typeface="Arial" panose="020B0604020202020204" pitchFamily="34" charset="0"/>
                <a:hlinkClick r:id="rId4"/>
              </a:rPr>
              <a:t>14:22</a:t>
            </a:r>
            <a:r>
              <a:rPr lang="en-CA" b="0" i="0" dirty="0">
                <a:solidFill>
                  <a:srgbClr val="000000"/>
                </a:solidFill>
                <a:effectLst/>
                <a:latin typeface="Arial" panose="020B0604020202020204" pitchFamily="34" charset="0"/>
              </a:rPr>
              <a:t>; </a:t>
            </a:r>
            <a:r>
              <a:rPr lang="en-CA" b="0" i="0" dirty="0">
                <a:effectLst/>
                <a:latin typeface="Arial" panose="020B0604020202020204" pitchFamily="34" charset="0"/>
                <a:hlinkClick r:id="rId5"/>
              </a:rPr>
              <a:t>15:14</a:t>
            </a:r>
            <a:r>
              <a:rPr lang="en-CA" b="0" i="0" dirty="0">
                <a:solidFill>
                  <a:srgbClr val="000000"/>
                </a:solidFill>
                <a:effectLst/>
                <a:latin typeface="Arial" panose="020B0604020202020204" pitchFamily="34" charset="0"/>
              </a:rPr>
              <a:t>, </a:t>
            </a:r>
            <a:r>
              <a:rPr lang="en-CA" b="0" i="0" dirty="0">
                <a:effectLst/>
                <a:latin typeface="Arial" panose="020B0604020202020204" pitchFamily="34" charset="0"/>
                <a:hlinkClick r:id="rId6"/>
              </a:rPr>
              <a:t>29</a:t>
            </a:r>
            <a:r>
              <a:rPr lang="en-CA" b="0" i="0" dirty="0">
                <a:solidFill>
                  <a:srgbClr val="000000"/>
                </a:solidFill>
                <a:effectLst/>
                <a:latin typeface="Arial" panose="020B0604020202020204" pitchFamily="34" charset="0"/>
              </a:rPr>
              <a:t>). </a:t>
            </a:r>
          </a:p>
          <a:p>
            <a:pPr marL="285750" indent="-285750" algn="l">
              <a:buFont typeface="Wingdings" panose="05000000000000000000" pitchFamily="2" charset="2"/>
              <a:buChar char="Ø"/>
            </a:pPr>
            <a:endParaRPr lang="en-CA" b="0" i="0" dirty="0">
              <a:solidFill>
                <a:srgbClr val="000000"/>
              </a:solidFill>
              <a:effectLst/>
              <a:latin typeface="Arial" panose="020B0604020202020204" pitchFamily="34" charset="0"/>
            </a:endParaRPr>
          </a:p>
          <a:p>
            <a:pPr marL="285750" indent="-285750" algn="l">
              <a:buFont typeface="Wingdings" panose="05000000000000000000" pitchFamily="2" charset="2"/>
              <a:buChar char="Ø"/>
            </a:pPr>
            <a:r>
              <a:rPr lang="en-CA" b="0" i="0" dirty="0">
                <a:solidFill>
                  <a:srgbClr val="000000"/>
                </a:solidFill>
                <a:effectLst/>
                <a:latin typeface="Arial" panose="020B0604020202020204" pitchFamily="34" charset="0"/>
              </a:rPr>
              <a:t>They were also exchanging coins that bore pagan images or the images of the Roman emperor that were not accepted to purchase sacrifices or for Temple donations for Jewish coinage or Tyrian coins that bore no forbidden images (</a:t>
            </a:r>
            <a:r>
              <a:rPr lang="en-CA" b="0" i="0" dirty="0">
                <a:effectLst/>
                <a:latin typeface="Arial" panose="020B0604020202020204" pitchFamily="34" charset="0"/>
                <a:hlinkClick r:id="rId7"/>
              </a:rPr>
              <a:t>Ex 30:11-16</a:t>
            </a:r>
            <a:r>
              <a:rPr lang="en-CA" b="0" i="0" dirty="0">
                <a:solidFill>
                  <a:srgbClr val="000000"/>
                </a:solidFill>
                <a:effectLst/>
                <a:latin typeface="Arial" panose="020B0604020202020204" pitchFamily="34" charset="0"/>
              </a:rPr>
              <a:t>). </a:t>
            </a:r>
          </a:p>
          <a:p>
            <a:pPr algn="l"/>
            <a:endParaRPr lang="en-CA" b="0" i="0" dirty="0">
              <a:solidFill>
                <a:srgbClr val="000000"/>
              </a:solidFill>
              <a:effectLst/>
              <a:latin typeface="Arial" panose="020B0604020202020204" pitchFamily="34" charset="0"/>
            </a:endParaRPr>
          </a:p>
          <a:p>
            <a:pPr algn="l"/>
            <a:r>
              <a:rPr lang="en-CA" b="0" i="0" dirty="0">
                <a:solidFill>
                  <a:srgbClr val="000000"/>
                </a:solidFill>
                <a:effectLst/>
                <a:latin typeface="Arial" panose="020B0604020202020204" pitchFamily="34" charset="0"/>
              </a:rPr>
              <a:t>Jesus fulfills the prophecy of Malachi: </a:t>
            </a:r>
            <a:r>
              <a:rPr lang="en-CA" b="0" i="1" dirty="0">
                <a:solidFill>
                  <a:srgbClr val="000000"/>
                </a:solidFill>
                <a:effectLst/>
                <a:latin typeface="Arial" panose="020B0604020202020204" pitchFamily="34" charset="0"/>
              </a:rPr>
              <a:t> </a:t>
            </a:r>
            <a:r>
              <a:rPr lang="en-CA" b="0" i="0" dirty="0">
                <a:solidFill>
                  <a:srgbClr val="000000"/>
                </a:solidFill>
                <a:effectLst/>
                <a:latin typeface="Arial" panose="020B0604020202020204" pitchFamily="34" charset="0"/>
              </a:rPr>
              <a:t>(</a:t>
            </a:r>
            <a:r>
              <a:rPr lang="en-CA" b="0" i="0" dirty="0">
                <a:effectLst/>
                <a:latin typeface="Arial" panose="020B0604020202020204" pitchFamily="34" charset="0"/>
                <a:hlinkClick r:id="rId8"/>
              </a:rPr>
              <a:t>Mal 3:1b-2a</a:t>
            </a:r>
            <a:r>
              <a:rPr lang="en-CA" b="0" i="0" dirty="0">
                <a:solidFill>
                  <a:srgbClr val="000000"/>
                </a:solidFill>
                <a:effectLst/>
                <a:latin typeface="Arial" panose="020B0604020202020204" pitchFamily="34" charset="0"/>
              </a:rPr>
              <a:t>)  and the prophecy of the Zechariah that in the era of the Messiah </a:t>
            </a:r>
            <a:r>
              <a:rPr lang="en-CA" b="0" i="1" dirty="0">
                <a:solidFill>
                  <a:srgbClr val="000000"/>
                </a:solidFill>
                <a:effectLst/>
                <a:latin typeface="Arial" panose="020B0604020202020204" pitchFamily="34" charset="0"/>
              </a:rPr>
              <a:t>...</a:t>
            </a:r>
            <a:r>
              <a:rPr lang="en-CA" b="0" i="1" dirty="0">
                <a:solidFill>
                  <a:srgbClr val="0070C0"/>
                </a:solidFill>
                <a:effectLst/>
                <a:latin typeface="Arial" panose="020B0604020202020204" pitchFamily="34" charset="0"/>
              </a:rPr>
              <a:t>there shall no longer be any merchant in the house of the LORD of hosts</a:t>
            </a:r>
            <a:r>
              <a:rPr lang="en-CA" b="0" i="0" dirty="0">
                <a:solidFill>
                  <a:srgbClr val="000000"/>
                </a:solidFill>
                <a:effectLst/>
                <a:latin typeface="Arial" panose="020B0604020202020204" pitchFamily="34" charset="0"/>
              </a:rPr>
              <a:t> (</a:t>
            </a:r>
            <a:r>
              <a:rPr lang="en-CA" b="0" i="0" dirty="0">
                <a:effectLst/>
                <a:latin typeface="Arial" panose="020B0604020202020204" pitchFamily="34" charset="0"/>
                <a:hlinkClick r:id="rId9"/>
              </a:rPr>
              <a:t>Zec 14:21</a:t>
            </a:r>
            <a:r>
              <a:rPr lang="en-CA" b="0" i="0" dirty="0">
                <a:solidFill>
                  <a:srgbClr val="000000"/>
                </a:solidFill>
                <a:effectLst/>
                <a:latin typeface="Arial" panose="020B0604020202020204" pitchFamily="34" charset="0"/>
              </a:rPr>
              <a:t>).</a:t>
            </a:r>
            <a:endParaRPr lang="en-CA" b="0" i="0" dirty="0">
              <a:solidFill>
                <a:srgbClr val="000000"/>
              </a:solidFill>
              <a:effectLst/>
              <a:latin typeface="system-ui"/>
            </a:endParaRPr>
          </a:p>
          <a:p>
            <a:pPr algn="l"/>
            <a:endParaRPr lang="en-CA" b="0" i="0" dirty="0">
              <a:solidFill>
                <a:srgbClr val="000000"/>
              </a:solidFill>
              <a:effectLst/>
              <a:latin typeface="system-ui"/>
            </a:endParaRPr>
          </a:p>
          <a:p>
            <a:pPr algn="l"/>
            <a:endParaRPr lang="en-CA" dirty="0">
              <a:solidFill>
                <a:srgbClr val="000000"/>
              </a:solidFill>
              <a:latin typeface="system-ui"/>
            </a:endParaRPr>
          </a:p>
        </p:txBody>
      </p:sp>
    </p:spTree>
    <p:extLst>
      <p:ext uri="{BB962C8B-B14F-4D97-AF65-F5344CB8AC3E}">
        <p14:creationId xmlns:p14="http://schemas.microsoft.com/office/powerpoint/2010/main" val="136674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795BA-D77E-4A0D-9804-5E8B0DEA007B}"/>
              </a:ext>
            </a:extLst>
          </p:cNvPr>
          <p:cNvSpPr>
            <a:spLocks noGrp="1"/>
          </p:cNvSpPr>
          <p:nvPr>
            <p:ph idx="1"/>
          </p:nvPr>
        </p:nvSpPr>
        <p:spPr/>
        <p:txBody>
          <a:bodyPr/>
          <a:lstStyle/>
          <a:p>
            <a:endParaRPr lang="en-CA"/>
          </a:p>
        </p:txBody>
      </p:sp>
      <p:pic>
        <p:nvPicPr>
          <p:cNvPr id="1026" name="Picture 2" descr="prophecy - Revelation 11:2 literal or figurative? - Biblical Hermeneutics  Stack Exchange">
            <a:extLst>
              <a:ext uri="{FF2B5EF4-FFF2-40B4-BE49-F238E27FC236}">
                <a16:creationId xmlns:a16="http://schemas.microsoft.com/office/drawing/2014/main" id="{16569E44-757F-4E89-B7A7-EE7B2930E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94484"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3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carsellino - Wikipedia">
            <a:extLst>
              <a:ext uri="{FF2B5EF4-FFF2-40B4-BE49-F238E27FC236}">
                <a16:creationId xmlns:a16="http://schemas.microsoft.com/office/drawing/2014/main" id="{2402DB11-6209-4FDA-988B-503F65DF6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6" y="685800"/>
            <a:ext cx="89462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0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152400"/>
            <a:ext cx="7756525" cy="1054100"/>
          </a:xfrm>
        </p:spPr>
        <p:txBody>
          <a:bodyPr/>
          <a:lstStyle/>
          <a:p>
            <a:r>
              <a:rPr lang="en-US" sz="4000" dirty="0"/>
              <a:t>Notes </a:t>
            </a:r>
            <a:endParaRPr lang="en-CA" sz="4000" dirty="0"/>
          </a:p>
        </p:txBody>
      </p:sp>
    </p:spTree>
    <p:extLst>
      <p:ext uri="{BB962C8B-B14F-4D97-AF65-F5344CB8AC3E}">
        <p14:creationId xmlns:p14="http://schemas.microsoft.com/office/powerpoint/2010/main" val="335154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00747"/>
            <a:ext cx="8001000" cy="1104453"/>
          </a:xfrm>
        </p:spPr>
        <p:txBody>
          <a:bodyPr>
            <a:noAutofit/>
          </a:bodyPr>
          <a:lstStyle/>
          <a:p>
            <a:pPr marL="0" indent="0" algn="just">
              <a:buNone/>
            </a:pPr>
            <a:r>
              <a:rPr lang="en-US" sz="3200" dirty="0"/>
              <a:t>Jesus denounces the practices of the Temple leaders.   </a:t>
            </a:r>
            <a:r>
              <a:rPr lang="en-US" sz="3200" dirty="0">
                <a:solidFill>
                  <a:srgbClr val="0070C0"/>
                </a:solidFill>
              </a:rPr>
              <a:t>Matt: 23:1-12  </a:t>
            </a:r>
          </a:p>
          <a:p>
            <a:pPr marL="0" indent="0" algn="just">
              <a:buNone/>
            </a:pPr>
            <a:endParaRPr lang="en-US" sz="3200" dirty="0"/>
          </a:p>
          <a:p>
            <a:pPr marL="0" indent="0" algn="just">
              <a:buNone/>
            </a:pPr>
            <a:r>
              <a:rPr lang="en-US" sz="3200" dirty="0"/>
              <a:t>Seven Woes.    </a:t>
            </a:r>
            <a:r>
              <a:rPr lang="en-US" sz="3200" dirty="0">
                <a:solidFill>
                  <a:srgbClr val="0070C0"/>
                </a:solidFill>
              </a:rPr>
              <a:t>Matt: 23 : 13-32   </a:t>
            </a:r>
          </a:p>
          <a:p>
            <a:pPr marL="0" indent="0" algn="just">
              <a:buNone/>
            </a:pPr>
            <a:r>
              <a:rPr lang="en-US" sz="3200" dirty="0"/>
              <a:t> </a:t>
            </a:r>
          </a:p>
          <a:p>
            <a:pPr marL="0" indent="0" algn="just">
              <a:buNone/>
            </a:pPr>
            <a:r>
              <a:rPr lang="en-US" sz="3200" dirty="0"/>
              <a:t>Coming judgement.     </a:t>
            </a:r>
            <a:r>
              <a:rPr lang="en-US" sz="3200" dirty="0">
                <a:solidFill>
                  <a:srgbClr val="0070C0"/>
                </a:solidFill>
              </a:rPr>
              <a:t>Matt: 23: 33-36  </a:t>
            </a:r>
          </a:p>
          <a:p>
            <a:pPr marL="0" indent="0" algn="just">
              <a:buNone/>
            </a:pPr>
            <a:endParaRPr lang="en-US" sz="3200" dirty="0"/>
          </a:p>
        </p:txBody>
      </p:sp>
      <p:sp>
        <p:nvSpPr>
          <p:cNvPr id="3" name="Title 2"/>
          <p:cNvSpPr>
            <a:spLocks noGrp="1"/>
          </p:cNvSpPr>
          <p:nvPr>
            <p:ph type="title"/>
          </p:nvPr>
        </p:nvSpPr>
        <p:spPr>
          <a:xfrm>
            <a:off x="688490" y="457200"/>
            <a:ext cx="7756263" cy="1054250"/>
          </a:xfrm>
        </p:spPr>
        <p:txBody>
          <a:bodyPr/>
          <a:lstStyle/>
          <a:p>
            <a:r>
              <a:rPr lang="en-US" dirty="0"/>
              <a:t>Jesus’s Teaching </a:t>
            </a:r>
            <a:br>
              <a:rPr lang="en-US" dirty="0"/>
            </a:br>
            <a:r>
              <a:rPr lang="en-US" dirty="0"/>
              <a:t> in the Temple </a:t>
            </a:r>
            <a:endParaRPr lang="en-CA" dirty="0"/>
          </a:p>
        </p:txBody>
      </p:sp>
    </p:spTree>
    <p:extLst>
      <p:ext uri="{BB962C8B-B14F-4D97-AF65-F5344CB8AC3E}">
        <p14:creationId xmlns:p14="http://schemas.microsoft.com/office/powerpoint/2010/main" val="548801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07E35D-75A1-402E-AE72-E15D06447488}"/>
              </a:ext>
            </a:extLst>
          </p:cNvPr>
          <p:cNvSpPr>
            <a:spLocks noGrp="1"/>
          </p:cNvSpPr>
          <p:nvPr>
            <p:ph idx="4294967295"/>
          </p:nvPr>
        </p:nvSpPr>
        <p:spPr>
          <a:xfrm>
            <a:off x="1069975" y="1524000"/>
            <a:ext cx="8074025" cy="5105400"/>
          </a:xfrm>
        </p:spPr>
        <p:txBody>
          <a:bodyPr>
            <a:normAutofit fontScale="62500" lnSpcReduction="20000"/>
          </a:bodyPr>
          <a:lstStyle/>
          <a:p>
            <a:pPr marL="0" indent="0" algn="l">
              <a:buNone/>
            </a:pPr>
            <a:r>
              <a:rPr lang="en-CA" sz="2900" b="1" i="0" dirty="0">
                <a:solidFill>
                  <a:srgbClr val="0070C0"/>
                </a:solidFill>
                <a:effectLst/>
                <a:latin typeface="system-ui"/>
              </a:rPr>
              <a:t>Matthew 23: 1-12 </a:t>
            </a:r>
          </a:p>
          <a:p>
            <a:pPr marL="0" indent="0" algn="l">
              <a:lnSpc>
                <a:spcPct val="170000"/>
              </a:lnSpc>
              <a:buNone/>
            </a:pPr>
            <a:r>
              <a:rPr lang="en-CA" sz="2600" b="0" i="0" dirty="0">
                <a:solidFill>
                  <a:srgbClr val="0070C0"/>
                </a:solidFill>
                <a:effectLst/>
                <a:latin typeface="system-ui"/>
              </a:rPr>
              <a:t>Then Jesus said to the crowds and to his disciples, </a:t>
            </a:r>
            <a:r>
              <a:rPr lang="en-CA" sz="2600" b="1" i="0" baseline="30000" dirty="0">
                <a:solidFill>
                  <a:srgbClr val="0070C0"/>
                </a:solidFill>
                <a:effectLst/>
                <a:latin typeface="system-ui"/>
              </a:rPr>
              <a:t>2 </a:t>
            </a:r>
            <a:r>
              <a:rPr lang="en-CA" sz="2600" b="0" i="0" dirty="0">
                <a:solidFill>
                  <a:srgbClr val="0070C0"/>
                </a:solidFill>
                <a:effectLst/>
                <a:latin typeface="system-ui"/>
              </a:rPr>
              <a:t>“The scribes and the Pharisees sit on Moses’ seat; </a:t>
            </a:r>
            <a:r>
              <a:rPr lang="en-CA" sz="2600" b="1" i="0" baseline="30000" dirty="0">
                <a:solidFill>
                  <a:srgbClr val="0070C0"/>
                </a:solidFill>
                <a:effectLst/>
                <a:latin typeface="system-ui"/>
              </a:rPr>
              <a:t>3 </a:t>
            </a:r>
            <a:r>
              <a:rPr lang="en-CA" sz="2600" b="0" i="0" dirty="0">
                <a:solidFill>
                  <a:srgbClr val="0070C0"/>
                </a:solidFill>
                <a:effectLst/>
                <a:latin typeface="system-ui"/>
              </a:rPr>
              <a:t>therefore, do whatever they teach you and follow it; but do not do as they do, for they do not practice what they teach. </a:t>
            </a:r>
            <a:r>
              <a:rPr lang="en-CA" sz="2600" b="1" i="0" baseline="30000" dirty="0">
                <a:solidFill>
                  <a:srgbClr val="0070C0"/>
                </a:solidFill>
                <a:effectLst/>
                <a:latin typeface="system-ui"/>
              </a:rPr>
              <a:t>4 </a:t>
            </a:r>
            <a:r>
              <a:rPr lang="en-CA" sz="2600" b="0" i="0" dirty="0">
                <a:solidFill>
                  <a:srgbClr val="0070C0"/>
                </a:solidFill>
                <a:effectLst/>
                <a:latin typeface="system-ui"/>
              </a:rPr>
              <a:t>They tie up heavy burdens, hard to bear, and lay them on the shoulders of others; but they themselves are unwilling to lift a finger to move them. </a:t>
            </a:r>
            <a:r>
              <a:rPr lang="en-CA" sz="2600" b="1" i="0" baseline="30000" dirty="0">
                <a:solidFill>
                  <a:srgbClr val="0070C0"/>
                </a:solidFill>
                <a:effectLst/>
                <a:latin typeface="system-ui"/>
              </a:rPr>
              <a:t>5 </a:t>
            </a:r>
            <a:r>
              <a:rPr lang="en-CA" sz="2600" b="0" i="0" dirty="0">
                <a:solidFill>
                  <a:srgbClr val="0070C0"/>
                </a:solidFill>
                <a:effectLst/>
                <a:latin typeface="system-ui"/>
              </a:rPr>
              <a:t>They do all their deeds to be seen by others; for they make their phylacteries broad and their fringes long. </a:t>
            </a:r>
            <a:r>
              <a:rPr lang="en-CA" sz="2600" b="1" i="0" baseline="30000" dirty="0">
                <a:solidFill>
                  <a:srgbClr val="0070C0"/>
                </a:solidFill>
                <a:effectLst/>
                <a:latin typeface="system-ui"/>
              </a:rPr>
              <a:t>6 </a:t>
            </a:r>
            <a:r>
              <a:rPr lang="en-CA" sz="2600" b="0" i="0" dirty="0">
                <a:solidFill>
                  <a:srgbClr val="0070C0"/>
                </a:solidFill>
                <a:effectLst/>
                <a:latin typeface="system-ui"/>
              </a:rPr>
              <a:t>They love to have the place of honor at banquets and the best seats in the synagogues, </a:t>
            </a:r>
            <a:r>
              <a:rPr lang="en-CA" sz="2600" b="1" i="0" baseline="30000" dirty="0">
                <a:solidFill>
                  <a:srgbClr val="0070C0"/>
                </a:solidFill>
                <a:effectLst/>
                <a:latin typeface="system-ui"/>
              </a:rPr>
              <a:t>7 </a:t>
            </a:r>
            <a:r>
              <a:rPr lang="en-CA" sz="2600" b="0" i="0" dirty="0">
                <a:solidFill>
                  <a:srgbClr val="0070C0"/>
                </a:solidFill>
                <a:effectLst/>
                <a:latin typeface="system-ui"/>
              </a:rPr>
              <a:t>and to be greeted with respect in the marketplaces, and to have people call them rabbi. </a:t>
            </a:r>
            <a:r>
              <a:rPr lang="en-CA" sz="2600" b="1" i="0" baseline="30000" dirty="0">
                <a:solidFill>
                  <a:srgbClr val="0070C0"/>
                </a:solidFill>
                <a:effectLst/>
                <a:latin typeface="system-ui"/>
              </a:rPr>
              <a:t>8 </a:t>
            </a:r>
            <a:r>
              <a:rPr lang="en-CA" sz="2600" b="0" i="0" dirty="0">
                <a:solidFill>
                  <a:srgbClr val="0070C0"/>
                </a:solidFill>
                <a:effectLst/>
                <a:latin typeface="system-ui"/>
              </a:rPr>
              <a:t>But you are not to be called rabbi, for you have one teacher, and you are all students.</a:t>
            </a:r>
            <a:r>
              <a:rPr lang="en-CA" sz="2600" b="0" i="0" baseline="30000" dirty="0">
                <a:solidFill>
                  <a:srgbClr val="0070C0"/>
                </a:solidFill>
                <a:effectLst/>
                <a:latin typeface="system-ui"/>
              </a:rPr>
              <a:t>[</a:t>
            </a:r>
            <a:r>
              <a:rPr lang="en-CA" sz="2600" b="0" i="0" baseline="30000" dirty="0">
                <a:solidFill>
                  <a:srgbClr val="0070C0"/>
                </a:solidFill>
                <a:effectLst/>
                <a:latin typeface="system-ui"/>
                <a:hlinkClick r:id="rId2" tooltip="See footnote b">
                  <a:extLst>
                    <a:ext uri="{A12FA001-AC4F-418D-AE19-62706E023703}">
                      <ahyp:hlinkClr xmlns:ahyp="http://schemas.microsoft.com/office/drawing/2018/hyperlinkcolor" val="tx"/>
                    </a:ext>
                  </a:extLst>
                </a:hlinkClick>
              </a:rPr>
              <a:t>b</a:t>
            </a:r>
            <a:r>
              <a:rPr lang="en-CA" sz="2600" b="0" i="0" baseline="30000" dirty="0">
                <a:solidFill>
                  <a:srgbClr val="0070C0"/>
                </a:solidFill>
                <a:effectLst/>
                <a:latin typeface="system-ui"/>
              </a:rPr>
              <a:t>]</a:t>
            </a:r>
            <a:r>
              <a:rPr lang="en-CA" sz="2600" b="0" i="0" dirty="0">
                <a:solidFill>
                  <a:srgbClr val="0070C0"/>
                </a:solidFill>
                <a:effectLst/>
                <a:latin typeface="system-ui"/>
              </a:rPr>
              <a:t> </a:t>
            </a:r>
            <a:r>
              <a:rPr lang="en-CA" sz="2600" b="1" i="0" baseline="30000" dirty="0">
                <a:solidFill>
                  <a:srgbClr val="0070C0"/>
                </a:solidFill>
                <a:effectLst/>
                <a:latin typeface="system-ui"/>
              </a:rPr>
              <a:t>9 </a:t>
            </a:r>
            <a:r>
              <a:rPr lang="en-CA" sz="2600" b="0" i="0" dirty="0">
                <a:solidFill>
                  <a:srgbClr val="0070C0"/>
                </a:solidFill>
                <a:effectLst/>
                <a:latin typeface="system-ui"/>
              </a:rPr>
              <a:t>And call no one your father on earth, for you have one Father—the one in heaven. </a:t>
            </a:r>
            <a:r>
              <a:rPr lang="en-CA" sz="2600" b="1" i="0" baseline="30000" dirty="0">
                <a:solidFill>
                  <a:srgbClr val="0070C0"/>
                </a:solidFill>
                <a:effectLst/>
                <a:latin typeface="system-ui"/>
              </a:rPr>
              <a:t>10 </a:t>
            </a:r>
            <a:r>
              <a:rPr lang="en-CA" sz="2600" b="0" i="0" dirty="0">
                <a:solidFill>
                  <a:srgbClr val="0070C0"/>
                </a:solidFill>
                <a:effectLst/>
                <a:latin typeface="system-ui"/>
              </a:rPr>
              <a:t>Nor are you to be called instructors, for you have one instructor, the Messiah. </a:t>
            </a:r>
            <a:r>
              <a:rPr lang="en-CA" sz="2600" b="1" i="0" baseline="30000" dirty="0">
                <a:solidFill>
                  <a:srgbClr val="0070C0"/>
                </a:solidFill>
                <a:effectLst/>
                <a:latin typeface="system-ui"/>
              </a:rPr>
              <a:t>11 </a:t>
            </a:r>
            <a:r>
              <a:rPr lang="en-CA" sz="2600" b="0" i="0" dirty="0">
                <a:solidFill>
                  <a:srgbClr val="0070C0"/>
                </a:solidFill>
                <a:effectLst/>
                <a:latin typeface="system-ui"/>
              </a:rPr>
              <a:t>The greatest among you will be your servant. </a:t>
            </a:r>
            <a:r>
              <a:rPr lang="en-CA" sz="2600" b="1" i="0" baseline="30000" dirty="0">
                <a:solidFill>
                  <a:srgbClr val="0070C0"/>
                </a:solidFill>
                <a:effectLst/>
                <a:latin typeface="system-ui"/>
              </a:rPr>
              <a:t>12 </a:t>
            </a:r>
            <a:r>
              <a:rPr lang="en-CA" sz="2600" b="0" i="0" dirty="0">
                <a:solidFill>
                  <a:srgbClr val="0070C0"/>
                </a:solidFill>
                <a:effectLst/>
                <a:latin typeface="system-ui"/>
              </a:rPr>
              <a:t>All who exalt themselves will be humbled, and all who humble themselves will be exalted.</a:t>
            </a:r>
            <a:endParaRPr lang="en-CA" sz="2600" b="1" i="0" dirty="0">
              <a:solidFill>
                <a:srgbClr val="0070C0"/>
              </a:solidFill>
              <a:effectLst/>
              <a:latin typeface="system-ui"/>
            </a:endParaRPr>
          </a:p>
        </p:txBody>
      </p:sp>
      <p:sp>
        <p:nvSpPr>
          <p:cNvPr id="4" name="Title 6">
            <a:extLst>
              <a:ext uri="{FF2B5EF4-FFF2-40B4-BE49-F238E27FC236}">
                <a16:creationId xmlns:a16="http://schemas.microsoft.com/office/drawing/2014/main" id="{3E5A1951-E8B2-44AD-9C5A-A27D4D305E12}"/>
              </a:ext>
            </a:extLst>
          </p:cNvPr>
          <p:cNvSpPr txBox="1">
            <a:spLocks/>
          </p:cNvSpPr>
          <p:nvPr/>
        </p:nvSpPr>
        <p:spPr>
          <a:xfrm>
            <a:off x="457200" y="228600"/>
            <a:ext cx="7756525" cy="1054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Chair of Moses </a:t>
            </a:r>
            <a:endParaRPr lang="en-CA" sz="4000" dirty="0"/>
          </a:p>
        </p:txBody>
      </p:sp>
    </p:spTree>
    <p:extLst>
      <p:ext uri="{BB962C8B-B14F-4D97-AF65-F5344CB8AC3E}">
        <p14:creationId xmlns:p14="http://schemas.microsoft.com/office/powerpoint/2010/main" val="37393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70560" y="152400"/>
            <a:ext cx="7696200" cy="762000"/>
          </a:xfrm>
        </p:spPr>
        <p:txBody>
          <a:bodyPr/>
          <a:lstStyle/>
          <a:p>
            <a:r>
              <a:rPr lang="en-US" sz="4000" dirty="0"/>
              <a:t>Phylactery  </a:t>
            </a:r>
            <a:r>
              <a:rPr lang="en-US" sz="3200" i="1" dirty="0"/>
              <a:t>(Heb: Tefillin)</a:t>
            </a:r>
            <a:r>
              <a:rPr lang="en-US" sz="4000" dirty="0"/>
              <a:t> </a:t>
            </a:r>
            <a:endParaRPr lang="en-CA" sz="4000" dirty="0"/>
          </a:p>
        </p:txBody>
      </p:sp>
      <p:pic>
        <p:nvPicPr>
          <p:cNvPr id="1026" name="Picture 2" descr="Do What They Say – Not What They Do Matthew 23: ppt download">
            <a:extLst>
              <a:ext uri="{FF2B5EF4-FFF2-40B4-BE49-F238E27FC236}">
                <a16:creationId xmlns:a16="http://schemas.microsoft.com/office/drawing/2014/main" id="{7F975565-C696-4558-AC23-CEE858A27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467600"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25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49275" y="152400"/>
            <a:ext cx="7756525" cy="1054100"/>
          </a:xfrm>
        </p:spPr>
        <p:txBody>
          <a:bodyPr/>
          <a:lstStyle/>
          <a:p>
            <a:r>
              <a:rPr lang="en-US" sz="4000" dirty="0"/>
              <a:t>Chair of Moses (b)  </a:t>
            </a:r>
            <a:endParaRPr lang="en-CA" sz="4000" dirty="0"/>
          </a:p>
        </p:txBody>
      </p:sp>
      <p:sp>
        <p:nvSpPr>
          <p:cNvPr id="4" name="TextBox 3">
            <a:extLst>
              <a:ext uri="{FF2B5EF4-FFF2-40B4-BE49-F238E27FC236}">
                <a16:creationId xmlns:a16="http://schemas.microsoft.com/office/drawing/2014/main" id="{24060F60-EF4E-4B79-AE59-FB25679F40EE}"/>
              </a:ext>
            </a:extLst>
          </p:cNvPr>
          <p:cNvSpPr txBox="1"/>
          <p:nvPr/>
        </p:nvSpPr>
        <p:spPr>
          <a:xfrm>
            <a:off x="693738" y="1206500"/>
            <a:ext cx="7756524" cy="485267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CA" sz="2000" b="0" i="0" dirty="0">
                <a:solidFill>
                  <a:srgbClr val="000000"/>
                </a:solidFill>
                <a:effectLst/>
                <a:latin typeface="system-ui"/>
              </a:rPr>
              <a:t>The </a:t>
            </a:r>
            <a:r>
              <a:rPr lang="en-CA" sz="2000" b="0" i="0" dirty="0">
                <a:solidFill>
                  <a:srgbClr val="C00000"/>
                </a:solidFill>
                <a:effectLst/>
                <a:latin typeface="system-ui"/>
              </a:rPr>
              <a:t>Chief Priests</a:t>
            </a:r>
            <a:r>
              <a:rPr lang="en-CA" sz="2000" b="0" i="0" dirty="0">
                <a:solidFill>
                  <a:srgbClr val="000000"/>
                </a:solidFill>
                <a:effectLst/>
                <a:latin typeface="system-ui"/>
              </a:rPr>
              <a:t> held this authority in the Temple.</a:t>
            </a:r>
          </a:p>
          <a:p>
            <a:pPr marL="285750" indent="-285750">
              <a:lnSpc>
                <a:spcPct val="150000"/>
              </a:lnSpc>
              <a:buFont typeface="Arial" panose="020B0604020202020204" pitchFamily="34" charset="0"/>
              <a:buChar char="•"/>
            </a:pPr>
            <a:r>
              <a:rPr lang="en-CA" sz="2000" b="0" i="0" dirty="0">
                <a:solidFill>
                  <a:srgbClr val="000000"/>
                </a:solidFill>
                <a:effectLst/>
                <a:latin typeface="system-ui"/>
              </a:rPr>
              <a:t>Teaching and ruling authority of the </a:t>
            </a:r>
            <a:r>
              <a:rPr lang="en-CA" sz="2000" b="0" i="0" dirty="0">
                <a:solidFill>
                  <a:srgbClr val="C00000"/>
                </a:solidFill>
                <a:effectLst/>
                <a:latin typeface="system-ui"/>
              </a:rPr>
              <a:t>Pharisees</a:t>
            </a:r>
            <a:r>
              <a:rPr lang="en-CA" sz="2000" b="0" i="0" dirty="0">
                <a:solidFill>
                  <a:srgbClr val="000000"/>
                </a:solidFill>
                <a:effectLst/>
                <a:latin typeface="system-ui"/>
              </a:rPr>
              <a:t> and </a:t>
            </a:r>
            <a:r>
              <a:rPr lang="en-CA" sz="2000" dirty="0">
                <a:solidFill>
                  <a:srgbClr val="C00000"/>
                </a:solidFill>
                <a:latin typeface="system-ui"/>
              </a:rPr>
              <a:t>S</a:t>
            </a:r>
            <a:r>
              <a:rPr lang="en-CA" sz="2000" b="0" i="0" dirty="0">
                <a:solidFill>
                  <a:srgbClr val="C00000"/>
                </a:solidFill>
                <a:effectLst/>
                <a:latin typeface="system-ui"/>
              </a:rPr>
              <a:t>cribes</a:t>
            </a:r>
            <a:r>
              <a:rPr lang="en-CA" sz="2000" b="0" i="0" dirty="0">
                <a:solidFill>
                  <a:srgbClr val="000000"/>
                </a:solidFill>
                <a:effectLst/>
                <a:latin typeface="system-ui"/>
              </a:rPr>
              <a:t> in the synagogues</a:t>
            </a:r>
            <a:r>
              <a:rPr lang="en-CA" sz="2000" dirty="0">
                <a:solidFill>
                  <a:srgbClr val="000000"/>
                </a:solidFill>
                <a:latin typeface="system-ui"/>
              </a:rPr>
              <a:t>. </a:t>
            </a:r>
          </a:p>
          <a:p>
            <a:pPr marL="285750" indent="-285750">
              <a:lnSpc>
                <a:spcPct val="150000"/>
              </a:lnSpc>
              <a:buFont typeface="Arial" panose="020B0604020202020204" pitchFamily="34" charset="0"/>
              <a:buChar char="•"/>
            </a:pPr>
            <a:endParaRPr lang="en-CA" sz="2000" b="0" i="0" dirty="0">
              <a:solidFill>
                <a:srgbClr val="000000"/>
              </a:solidFill>
              <a:effectLst/>
              <a:latin typeface="system-ui"/>
            </a:endParaRPr>
          </a:p>
          <a:p>
            <a:pPr>
              <a:lnSpc>
                <a:spcPct val="150000"/>
              </a:lnSpc>
            </a:pPr>
            <a:r>
              <a:rPr lang="en-CA" sz="2000" b="0" i="0" dirty="0">
                <a:solidFill>
                  <a:srgbClr val="000000"/>
                </a:solidFill>
                <a:effectLst/>
                <a:latin typeface="system-ui"/>
              </a:rPr>
              <a:t>Examples: </a:t>
            </a:r>
          </a:p>
          <a:p>
            <a:pPr marL="285750" indent="-285750">
              <a:lnSpc>
                <a:spcPct val="150000"/>
              </a:lnSpc>
              <a:buFont typeface="Wingdings" panose="05000000000000000000" pitchFamily="2" charset="2"/>
              <a:buChar char="Ø"/>
            </a:pPr>
            <a:r>
              <a:rPr lang="en-CA" b="0" i="0" dirty="0">
                <a:effectLst/>
                <a:latin typeface="system-ui"/>
              </a:rPr>
              <a:t>The Pharisees' misinterpretation of the Law has made the Law a burden to the people. </a:t>
            </a:r>
          </a:p>
          <a:p>
            <a:pPr marL="285750" indent="-285750">
              <a:lnSpc>
                <a:spcPct val="150000"/>
              </a:lnSpc>
              <a:buFont typeface="Wingdings" panose="05000000000000000000" pitchFamily="2" charset="2"/>
              <a:buChar char="Ø"/>
            </a:pPr>
            <a:r>
              <a:rPr lang="en-CA" b="0" i="0" dirty="0">
                <a:effectLst/>
                <a:latin typeface="system-ui"/>
              </a:rPr>
              <a:t>Their excessive show of piety is a “hypocrisy.” </a:t>
            </a:r>
          </a:p>
          <a:p>
            <a:pPr marL="285750" indent="-285750">
              <a:lnSpc>
                <a:spcPct val="150000"/>
              </a:lnSpc>
              <a:buFont typeface="Wingdings" panose="05000000000000000000" pitchFamily="2" charset="2"/>
              <a:buChar char="Ø"/>
            </a:pPr>
            <a:r>
              <a:rPr lang="en-CA" b="0" i="0" dirty="0">
                <a:effectLst/>
                <a:latin typeface="system-ui"/>
              </a:rPr>
              <a:t>They delight in being honored and singled out for praise, putting themselves above the common people. </a:t>
            </a:r>
            <a:endParaRPr lang="en-CA" sz="2000" dirty="0">
              <a:solidFill>
                <a:srgbClr val="000000"/>
              </a:solidFill>
              <a:latin typeface="system-ui"/>
            </a:endParaRPr>
          </a:p>
          <a:p>
            <a:pPr marL="285750" indent="-285750">
              <a:lnSpc>
                <a:spcPct val="150000"/>
              </a:lnSpc>
              <a:buFont typeface="Arial" panose="020B0604020202020204" pitchFamily="34" charset="0"/>
              <a:buChar char="•"/>
            </a:pPr>
            <a:endParaRPr lang="en-CA" dirty="0"/>
          </a:p>
        </p:txBody>
      </p:sp>
    </p:spTree>
    <p:extLst>
      <p:ext uri="{BB962C8B-B14F-4D97-AF65-F5344CB8AC3E}">
        <p14:creationId xmlns:p14="http://schemas.microsoft.com/office/powerpoint/2010/main" val="347222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73075" y="152400"/>
            <a:ext cx="7756525" cy="1054100"/>
          </a:xfrm>
        </p:spPr>
        <p:txBody>
          <a:bodyPr/>
          <a:lstStyle/>
          <a:p>
            <a:r>
              <a:rPr lang="en-US" sz="4000" dirty="0"/>
              <a:t>Seven Woe’s</a:t>
            </a:r>
            <a:endParaRPr lang="en-CA" sz="4000" dirty="0"/>
          </a:p>
        </p:txBody>
      </p:sp>
      <p:sp>
        <p:nvSpPr>
          <p:cNvPr id="3" name="TextBox 2">
            <a:extLst>
              <a:ext uri="{FF2B5EF4-FFF2-40B4-BE49-F238E27FC236}">
                <a16:creationId xmlns:a16="http://schemas.microsoft.com/office/drawing/2014/main" id="{2AC67492-4F0C-4E2C-BF93-C35DD6F1C3A5}"/>
              </a:ext>
            </a:extLst>
          </p:cNvPr>
          <p:cNvSpPr txBox="1"/>
          <p:nvPr/>
        </p:nvSpPr>
        <p:spPr>
          <a:xfrm>
            <a:off x="838199" y="975762"/>
            <a:ext cx="7756525" cy="5353773"/>
          </a:xfrm>
          <a:prstGeom prst="rect">
            <a:avLst/>
          </a:prstGeom>
          <a:noFill/>
        </p:spPr>
        <p:txBody>
          <a:bodyPr wrap="square">
            <a:spAutoFit/>
          </a:bodyPr>
          <a:lstStyle/>
          <a:p>
            <a:pPr>
              <a:lnSpc>
                <a:spcPct val="150000"/>
              </a:lnSpc>
            </a:pPr>
            <a:r>
              <a:rPr lang="en-CA" sz="2000" b="0" i="0" dirty="0">
                <a:solidFill>
                  <a:srgbClr val="0070C0"/>
                </a:solidFill>
                <a:effectLst/>
                <a:latin typeface="system-ui"/>
              </a:rPr>
              <a:t>Mathew 23:13-32</a:t>
            </a:r>
          </a:p>
          <a:p>
            <a:pPr>
              <a:lnSpc>
                <a:spcPct val="150000"/>
              </a:lnSpc>
            </a:pPr>
            <a:r>
              <a:rPr lang="en-CA" dirty="0">
                <a:solidFill>
                  <a:srgbClr val="000000"/>
                </a:solidFill>
                <a:latin typeface="system-ui"/>
              </a:rPr>
              <a:t>“</a:t>
            </a:r>
            <a:r>
              <a:rPr lang="en-CA" i="1" dirty="0" err="1">
                <a:solidFill>
                  <a:srgbClr val="000000"/>
                </a:solidFill>
                <a:latin typeface="system-ui"/>
              </a:rPr>
              <a:t>ouai</a:t>
            </a:r>
            <a:r>
              <a:rPr lang="en-CA" dirty="0">
                <a:solidFill>
                  <a:srgbClr val="000000"/>
                </a:solidFill>
                <a:latin typeface="system-ui"/>
              </a:rPr>
              <a:t>” (</a:t>
            </a:r>
            <a:r>
              <a:rPr lang="en-CA" dirty="0" err="1">
                <a:solidFill>
                  <a:srgbClr val="000000"/>
                </a:solidFill>
                <a:latin typeface="system-ui"/>
              </a:rPr>
              <a:t>Gk</a:t>
            </a:r>
            <a:r>
              <a:rPr lang="en-CA" dirty="0">
                <a:solidFill>
                  <a:srgbClr val="000000"/>
                </a:solidFill>
                <a:latin typeface="system-ui"/>
              </a:rPr>
              <a:t>)   “</a:t>
            </a:r>
            <a:r>
              <a:rPr lang="en-CA" i="1" dirty="0" err="1">
                <a:solidFill>
                  <a:srgbClr val="000000"/>
                </a:solidFill>
                <a:latin typeface="system-ui"/>
              </a:rPr>
              <a:t>howy</a:t>
            </a:r>
            <a:r>
              <a:rPr lang="en-CA" dirty="0">
                <a:solidFill>
                  <a:srgbClr val="000000"/>
                </a:solidFill>
                <a:latin typeface="system-ui"/>
              </a:rPr>
              <a:t>” (Heb)</a:t>
            </a:r>
          </a:p>
          <a:p>
            <a:pPr marL="285750" indent="-285750">
              <a:lnSpc>
                <a:spcPct val="150000"/>
              </a:lnSpc>
              <a:buFont typeface="Wingdings" panose="05000000000000000000" pitchFamily="2" charset="2"/>
              <a:buChar char="Ø"/>
            </a:pPr>
            <a:r>
              <a:rPr lang="en-CA" b="0" i="0" dirty="0">
                <a:solidFill>
                  <a:srgbClr val="000000"/>
                </a:solidFill>
                <a:effectLst/>
                <a:latin typeface="Arial" panose="020B0604020202020204" pitchFamily="34" charset="0"/>
              </a:rPr>
              <a:t>An expression of impending judgment by God, especially in the context of a covenant lawsuit by announcing that the curses of the covenant were about to be put into effect. </a:t>
            </a:r>
          </a:p>
          <a:p>
            <a:pPr marL="285750" indent="-285750">
              <a:lnSpc>
                <a:spcPct val="150000"/>
              </a:lnSpc>
              <a:buFont typeface="Wingdings" panose="05000000000000000000" pitchFamily="2" charset="2"/>
              <a:buChar char="Ø"/>
            </a:pPr>
            <a:endParaRPr lang="en-CA" b="0" i="0" dirty="0">
              <a:solidFill>
                <a:srgbClr val="000000"/>
              </a:solidFill>
              <a:effectLst/>
              <a:latin typeface="Arial" panose="020B0604020202020204" pitchFamily="34" charset="0"/>
            </a:endParaRPr>
          </a:p>
          <a:p>
            <a:pPr>
              <a:lnSpc>
                <a:spcPct val="150000"/>
              </a:lnSpc>
            </a:pPr>
            <a:r>
              <a:rPr lang="en-CA" sz="2000" dirty="0">
                <a:solidFill>
                  <a:srgbClr val="000000"/>
                </a:solidFill>
                <a:latin typeface="system-ui"/>
              </a:rPr>
              <a:t> </a:t>
            </a:r>
            <a:r>
              <a:rPr lang="en-CA" sz="2000" b="1" baseline="30000" dirty="0">
                <a:solidFill>
                  <a:srgbClr val="0070C0"/>
                </a:solidFill>
                <a:latin typeface="system-ui"/>
              </a:rPr>
              <a:t>1</a:t>
            </a:r>
            <a:r>
              <a:rPr lang="en-CA" sz="2000" b="1" i="0" baseline="30000" dirty="0">
                <a:solidFill>
                  <a:srgbClr val="0070C0"/>
                </a:solidFill>
                <a:effectLst/>
                <a:latin typeface="system-ui"/>
              </a:rPr>
              <a:t>3 </a:t>
            </a:r>
            <a:r>
              <a:rPr lang="en-CA" sz="2000" b="0" i="0" dirty="0">
                <a:solidFill>
                  <a:srgbClr val="0070C0"/>
                </a:solidFill>
                <a:effectLst/>
                <a:latin typeface="system-ui"/>
              </a:rPr>
              <a:t>“But woe to you, scribes and Pharisees, hypocrites! For you lock people out of the kingdom of heaven. For you do not go in yourselves, and when others are going in, you stop them. </a:t>
            </a:r>
            <a:r>
              <a:rPr lang="en-CA" sz="2000" b="1" i="0" baseline="30000" dirty="0">
                <a:solidFill>
                  <a:srgbClr val="0070C0"/>
                </a:solidFill>
                <a:effectLst/>
                <a:latin typeface="system-ui"/>
              </a:rPr>
              <a:t>15 </a:t>
            </a:r>
            <a:r>
              <a:rPr lang="en-CA" sz="2000" b="0" i="0" dirty="0">
                <a:solidFill>
                  <a:srgbClr val="0070C0"/>
                </a:solidFill>
                <a:effectLst/>
                <a:latin typeface="system-ui"/>
              </a:rPr>
              <a:t>Woe to you, scribes and Pharisees, hypocrites! For you cross sea and land to make a single convert, and you make the new convert twice as much a child * of hell</a:t>
            </a:r>
            <a:r>
              <a:rPr lang="en-CA" sz="2000" baseline="30000" dirty="0">
                <a:solidFill>
                  <a:srgbClr val="0070C0"/>
                </a:solidFill>
                <a:latin typeface="system-ui"/>
              </a:rPr>
              <a:t> </a:t>
            </a:r>
            <a:r>
              <a:rPr lang="en-CA" sz="2000" b="0" i="0" dirty="0">
                <a:solidFill>
                  <a:srgbClr val="0070C0"/>
                </a:solidFill>
                <a:effectLst/>
                <a:latin typeface="system-ui"/>
              </a:rPr>
              <a:t>as yourselves.  </a:t>
            </a:r>
            <a:r>
              <a:rPr lang="en-CA" b="0" i="1" dirty="0">
                <a:solidFill>
                  <a:schemeClr val="accent5"/>
                </a:solidFill>
                <a:effectLst/>
                <a:latin typeface="system-ui"/>
              </a:rPr>
              <a:t>[* Jesus is saying they lead converts to hell] </a:t>
            </a:r>
            <a:endParaRPr lang="en-CA" i="1" dirty="0">
              <a:solidFill>
                <a:schemeClr val="accent5"/>
              </a:solidFill>
            </a:endParaRPr>
          </a:p>
        </p:txBody>
      </p:sp>
    </p:spTree>
    <p:extLst>
      <p:ext uri="{BB962C8B-B14F-4D97-AF65-F5344CB8AC3E}">
        <p14:creationId xmlns:p14="http://schemas.microsoft.com/office/powerpoint/2010/main" val="229272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58A269-DFE5-45FE-97B6-28B7B7BBA608}"/>
              </a:ext>
            </a:extLst>
          </p:cNvPr>
          <p:cNvSpPr txBox="1"/>
          <p:nvPr/>
        </p:nvSpPr>
        <p:spPr>
          <a:xfrm>
            <a:off x="152400" y="205800"/>
            <a:ext cx="8686800" cy="5509200"/>
          </a:xfrm>
          <a:prstGeom prst="rect">
            <a:avLst/>
          </a:prstGeom>
          <a:noFill/>
        </p:spPr>
        <p:txBody>
          <a:bodyPr wrap="square">
            <a:spAutoFit/>
          </a:bodyPr>
          <a:lstStyle/>
          <a:p>
            <a:pPr marL="0" indent="0" algn="ctr">
              <a:buNone/>
            </a:pPr>
            <a:r>
              <a:rPr lang="en-CA" sz="4000" b="0" i="0" dirty="0">
                <a:solidFill>
                  <a:srgbClr val="FF0000"/>
                </a:solidFill>
                <a:effectLst/>
                <a:latin typeface="arial" panose="020B0604020202020204" pitchFamily="34" charset="0"/>
              </a:rPr>
              <a:t>Opening Prayer</a:t>
            </a:r>
          </a:p>
          <a:p>
            <a:pPr marL="0" indent="0">
              <a:buNone/>
            </a:pPr>
            <a:endParaRPr lang="en-CA" sz="3200" dirty="0">
              <a:solidFill>
                <a:srgbClr val="202124"/>
              </a:solidFill>
              <a:latin typeface="arial" panose="020B0604020202020204" pitchFamily="34" charset="0"/>
            </a:endParaRPr>
          </a:p>
          <a:p>
            <a:pPr marL="0" indent="0">
              <a:buNone/>
            </a:pPr>
            <a:r>
              <a:rPr lang="en-CA" sz="2800" b="0" i="0" dirty="0">
                <a:solidFill>
                  <a:srgbClr val="202124"/>
                </a:solidFill>
                <a:effectLst/>
                <a:latin typeface="arial" panose="020B0604020202020204" pitchFamily="34" charset="0"/>
              </a:rPr>
              <a:t>Come Holy Spirit, </a:t>
            </a:r>
          </a:p>
          <a:p>
            <a:pPr marL="0" indent="0">
              <a:buNone/>
            </a:pPr>
            <a:endParaRPr lang="en-CA" sz="2800" b="0" i="0" dirty="0">
              <a:solidFill>
                <a:srgbClr val="202124"/>
              </a:solidFill>
              <a:effectLst/>
              <a:latin typeface="arial" panose="020B0604020202020204" pitchFamily="34" charset="0"/>
            </a:endParaRPr>
          </a:p>
          <a:p>
            <a:pPr lvl="1"/>
            <a:r>
              <a:rPr lang="en-CA" sz="2800" b="1" i="0" dirty="0">
                <a:solidFill>
                  <a:srgbClr val="202124"/>
                </a:solidFill>
                <a:effectLst/>
                <a:latin typeface="arial" panose="020B0604020202020204" pitchFamily="34" charset="0"/>
              </a:rPr>
              <a:t>And You shall renew the face of the earth.</a:t>
            </a:r>
            <a:r>
              <a:rPr lang="en-CA" sz="2800" b="0" i="0" dirty="0">
                <a:solidFill>
                  <a:srgbClr val="202124"/>
                </a:solidFill>
                <a:effectLst/>
                <a:latin typeface="arial" panose="020B0604020202020204" pitchFamily="34" charset="0"/>
              </a:rPr>
              <a:t> </a:t>
            </a:r>
          </a:p>
          <a:p>
            <a:endParaRPr lang="en-CA" sz="2800" dirty="0">
              <a:solidFill>
                <a:srgbClr val="202124"/>
              </a:solidFill>
              <a:latin typeface="arial" panose="020B0604020202020204" pitchFamily="34" charset="0"/>
            </a:endParaRPr>
          </a:p>
          <a:p>
            <a:pPr marL="0" indent="0">
              <a:buNone/>
            </a:pPr>
            <a:r>
              <a:rPr lang="en-CA" sz="2800" b="0" i="0" dirty="0">
                <a:solidFill>
                  <a:srgbClr val="202124"/>
                </a:solidFill>
                <a:effectLst/>
                <a:latin typeface="arial" panose="020B0604020202020204" pitchFamily="34" charset="0"/>
              </a:rPr>
              <a:t>Let us pray.</a:t>
            </a:r>
          </a:p>
          <a:p>
            <a:endParaRPr lang="en-CA" sz="2800" b="0" i="0" dirty="0">
              <a:solidFill>
                <a:srgbClr val="202124"/>
              </a:solidFill>
              <a:effectLst/>
              <a:latin typeface="arial" panose="020B0604020202020204" pitchFamily="34" charset="0"/>
            </a:endParaRPr>
          </a:p>
          <a:p>
            <a:pPr lvl="1"/>
            <a:r>
              <a:rPr lang="en-CA" sz="2800" b="1" i="0" dirty="0">
                <a:solidFill>
                  <a:srgbClr val="202124"/>
                </a:solidFill>
                <a:effectLst/>
                <a:latin typeface="arial" panose="020B0604020202020204" pitchFamily="34" charset="0"/>
              </a:rPr>
              <a:t>O God, who by the light of the Holy Spirit, did instruct the hearts of the faithful, grant that by the same Holy Spirit we may be truly wise and ever enjoy His consolations</a:t>
            </a:r>
            <a:r>
              <a:rPr lang="en-CA" sz="2800" b="1" dirty="0">
                <a:solidFill>
                  <a:srgbClr val="202124"/>
                </a:solidFill>
                <a:latin typeface="arial" panose="020B0604020202020204" pitchFamily="34" charset="0"/>
              </a:rPr>
              <a:t>. </a:t>
            </a:r>
            <a:endParaRPr lang="en-CA" sz="2800" b="1" dirty="0"/>
          </a:p>
        </p:txBody>
      </p:sp>
    </p:spTree>
    <p:extLst>
      <p:ext uri="{BB962C8B-B14F-4D97-AF65-F5344CB8AC3E}">
        <p14:creationId xmlns:p14="http://schemas.microsoft.com/office/powerpoint/2010/main" val="160445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04800" y="152400"/>
            <a:ext cx="7756525" cy="1054100"/>
          </a:xfrm>
        </p:spPr>
        <p:txBody>
          <a:bodyPr vert="horz" lIns="91440" tIns="45720" rIns="91440" bIns="45720" rtlCol="0" anchor="ctr">
            <a:normAutofit/>
          </a:bodyPr>
          <a:lstStyle/>
          <a:p>
            <a:r>
              <a:rPr lang="en-US" kern="1200" dirty="0">
                <a:latin typeface="+mj-lt"/>
                <a:ea typeface="+mj-ea"/>
                <a:cs typeface="+mj-cs"/>
              </a:rPr>
              <a:t>Coming Judgement </a:t>
            </a:r>
          </a:p>
        </p:txBody>
      </p:sp>
      <p:sp>
        <p:nvSpPr>
          <p:cNvPr id="4" name="TextBox 3">
            <a:extLst>
              <a:ext uri="{FF2B5EF4-FFF2-40B4-BE49-F238E27FC236}">
                <a16:creationId xmlns:a16="http://schemas.microsoft.com/office/drawing/2014/main" id="{28972A04-1092-4A35-BA7B-A64C2E6E7D05}"/>
              </a:ext>
            </a:extLst>
          </p:cNvPr>
          <p:cNvSpPr txBox="1"/>
          <p:nvPr/>
        </p:nvSpPr>
        <p:spPr>
          <a:xfrm>
            <a:off x="533400" y="1227836"/>
            <a:ext cx="8077200" cy="4953000"/>
          </a:xfrm>
          <a:prstGeom prst="rect">
            <a:avLst/>
          </a:prstGeom>
        </p:spPr>
        <p:txBody>
          <a:bodyPr vert="horz" lIns="91440" tIns="45720" rIns="91440" bIns="45720" rtlCol="0">
            <a:normAutofit fontScale="92500" lnSpcReduction="10000"/>
          </a:bodyPr>
          <a:lstStyle/>
          <a:p>
            <a:pPr>
              <a:lnSpc>
                <a:spcPct val="90000"/>
              </a:lnSpc>
              <a:spcBef>
                <a:spcPct val="20000"/>
              </a:spcBef>
              <a:buClr>
                <a:schemeClr val="accent1"/>
              </a:buClr>
              <a:buFont typeface="Wingdings" pitchFamily="2" charset="2"/>
            </a:pPr>
            <a:r>
              <a:rPr lang="en-US" sz="2000" dirty="0">
                <a:solidFill>
                  <a:srgbClr val="0070C0"/>
                </a:solidFill>
              </a:rPr>
              <a:t>Matt: 23: 33-36</a:t>
            </a:r>
          </a:p>
          <a:p>
            <a:pPr>
              <a:lnSpc>
                <a:spcPct val="90000"/>
              </a:lnSpc>
              <a:spcBef>
                <a:spcPct val="20000"/>
              </a:spcBef>
              <a:buClr>
                <a:schemeClr val="accent1"/>
              </a:buClr>
              <a:buFont typeface="Wingdings" pitchFamily="2" charset="2"/>
            </a:pPr>
            <a:endParaRPr lang="en-US" sz="1000" dirty="0">
              <a:solidFill>
                <a:schemeClr val="tx1">
                  <a:lumMod val="85000"/>
                  <a:lumOff val="15000"/>
                </a:schemeClr>
              </a:solidFill>
            </a:endParaRPr>
          </a:p>
          <a:p>
            <a:pPr marL="228600" marR="228600">
              <a:lnSpc>
                <a:spcPct val="90000"/>
              </a:lnSpc>
              <a:spcBef>
                <a:spcPct val="20000"/>
              </a:spcBef>
              <a:buClr>
                <a:schemeClr val="accent1"/>
              </a:buClr>
              <a:buFont typeface="Wingdings" pitchFamily="2" charset="2"/>
            </a:pPr>
            <a:r>
              <a:rPr lang="en-US" sz="1600" b="0" i="0" dirty="0">
                <a:solidFill>
                  <a:schemeClr val="tx1">
                    <a:lumMod val="85000"/>
                    <a:lumOff val="15000"/>
                  </a:schemeClr>
                </a:solidFill>
                <a:effectLst/>
              </a:rPr>
              <a:t>The Baptist and Jesus both called these men a "brood of vipers," the wicked children of the </a:t>
            </a:r>
            <a:r>
              <a:rPr lang="en-US" sz="1600" dirty="0">
                <a:solidFill>
                  <a:schemeClr val="tx1">
                    <a:lumMod val="85000"/>
                    <a:lumOff val="15000"/>
                  </a:schemeClr>
                </a:solidFill>
              </a:rPr>
              <a:t>ancient </a:t>
            </a:r>
            <a:r>
              <a:rPr lang="en-US" sz="1600" b="0" i="0" dirty="0">
                <a:solidFill>
                  <a:schemeClr val="tx1">
                    <a:lumMod val="85000"/>
                    <a:lumOff val="15000"/>
                  </a:schemeClr>
                </a:solidFill>
                <a:effectLst/>
              </a:rPr>
              <a:t>serpent</a:t>
            </a:r>
            <a:r>
              <a:rPr lang="en-US" sz="1600" dirty="0">
                <a:solidFill>
                  <a:schemeClr val="tx1">
                    <a:lumMod val="85000"/>
                    <a:lumOff val="15000"/>
                  </a:schemeClr>
                </a:solidFill>
              </a:rPr>
              <a:t> - </a:t>
            </a:r>
            <a:r>
              <a:rPr lang="en-US" sz="1600" b="0" i="0" dirty="0">
                <a:solidFill>
                  <a:schemeClr val="tx1">
                    <a:lumMod val="85000"/>
                    <a:lumOff val="15000"/>
                  </a:schemeClr>
                </a:solidFill>
                <a:effectLst/>
              </a:rPr>
              <a:t>Satan (</a:t>
            </a:r>
            <a:r>
              <a:rPr lang="en-US" sz="1600" b="0" i="0" dirty="0">
                <a:solidFill>
                  <a:schemeClr val="tx1">
                    <a:lumMod val="85000"/>
                    <a:lumOff val="15000"/>
                  </a:schemeClr>
                </a:solidFill>
                <a:effectLst/>
                <a:hlinkClick r:id="rId2"/>
              </a:rPr>
              <a:t>Mt 3:7</a:t>
            </a:r>
            <a:r>
              <a:rPr lang="en-US" sz="1600" b="0" i="0" dirty="0">
                <a:solidFill>
                  <a:schemeClr val="tx1">
                    <a:lumMod val="85000"/>
                    <a:lumOff val="15000"/>
                  </a:schemeClr>
                </a:solidFill>
                <a:effectLst/>
              </a:rPr>
              <a:t>; </a:t>
            </a:r>
            <a:r>
              <a:rPr lang="en-US" sz="1600" b="0" i="0" dirty="0">
                <a:solidFill>
                  <a:schemeClr val="tx1">
                    <a:lumMod val="85000"/>
                    <a:lumOff val="15000"/>
                  </a:schemeClr>
                </a:solidFill>
                <a:effectLst/>
                <a:hlinkClick r:id="rId3"/>
              </a:rPr>
              <a:t>12:34</a:t>
            </a:r>
            <a:r>
              <a:rPr lang="en-US" sz="1600" b="0" i="0" dirty="0">
                <a:solidFill>
                  <a:schemeClr val="tx1">
                    <a:lumMod val="85000"/>
                    <a:lumOff val="15000"/>
                  </a:schemeClr>
                </a:solidFill>
                <a:effectLst/>
              </a:rPr>
              <a:t>). </a:t>
            </a:r>
          </a:p>
          <a:p>
            <a:pPr marL="228600" marR="228600">
              <a:lnSpc>
                <a:spcPct val="90000"/>
              </a:lnSpc>
              <a:spcBef>
                <a:spcPct val="20000"/>
              </a:spcBef>
              <a:buClr>
                <a:schemeClr val="accent1"/>
              </a:buClr>
              <a:buFont typeface="Wingdings" pitchFamily="2" charset="2"/>
            </a:pPr>
            <a:endParaRPr lang="en-US" sz="1600" b="0" i="0" dirty="0">
              <a:solidFill>
                <a:schemeClr val="tx1">
                  <a:lumMod val="85000"/>
                  <a:lumOff val="15000"/>
                </a:schemeClr>
              </a:solidFill>
              <a:effectLst/>
            </a:endParaRPr>
          </a:p>
          <a:p>
            <a:pPr marL="228600" marR="228600">
              <a:lnSpc>
                <a:spcPct val="90000"/>
              </a:lnSpc>
              <a:spcBef>
                <a:spcPct val="20000"/>
              </a:spcBef>
              <a:buClr>
                <a:schemeClr val="accent1"/>
              </a:buClr>
              <a:buFont typeface="Wingdings" pitchFamily="2" charset="2"/>
            </a:pPr>
            <a:r>
              <a:rPr lang="en-US" sz="1600" b="0" i="0" dirty="0">
                <a:solidFill>
                  <a:schemeClr val="tx1">
                    <a:lumMod val="85000"/>
                    <a:lumOff val="15000"/>
                  </a:schemeClr>
                </a:solidFill>
                <a:effectLst/>
              </a:rPr>
              <a:t>This is the third time the phrase is applied to them (also see </a:t>
            </a:r>
            <a:r>
              <a:rPr lang="en-US" sz="1600" b="0" i="0" dirty="0">
                <a:solidFill>
                  <a:schemeClr val="tx1">
                    <a:lumMod val="85000"/>
                    <a:lumOff val="15000"/>
                  </a:schemeClr>
                </a:solidFill>
                <a:effectLst/>
                <a:hlinkClick r:id="rId4"/>
              </a:rPr>
              <a:t>Rev 12:9</a:t>
            </a:r>
            <a:r>
              <a:rPr lang="en-US" sz="1600" b="0" i="0" dirty="0">
                <a:solidFill>
                  <a:schemeClr val="tx1">
                    <a:lumMod val="85000"/>
                    <a:lumOff val="15000"/>
                  </a:schemeClr>
                </a:solidFill>
                <a:effectLst/>
              </a:rPr>
              <a:t>).</a:t>
            </a:r>
          </a:p>
          <a:p>
            <a:pPr marL="228600" marR="228600">
              <a:lnSpc>
                <a:spcPct val="90000"/>
              </a:lnSpc>
              <a:spcBef>
                <a:spcPct val="20000"/>
              </a:spcBef>
              <a:buClr>
                <a:schemeClr val="accent1"/>
              </a:buClr>
              <a:buFont typeface="Wingdings" pitchFamily="2" charset="2"/>
            </a:pPr>
            <a:endParaRPr lang="en-US" sz="1600" b="0" i="0" dirty="0">
              <a:solidFill>
                <a:schemeClr val="tx1">
                  <a:lumMod val="85000"/>
                  <a:lumOff val="15000"/>
                </a:schemeClr>
              </a:solidFill>
              <a:effectLst/>
            </a:endParaRPr>
          </a:p>
          <a:p>
            <a:pPr marL="228600" marR="228600">
              <a:lnSpc>
                <a:spcPct val="90000"/>
              </a:lnSpc>
              <a:spcBef>
                <a:spcPct val="20000"/>
              </a:spcBef>
              <a:buClr>
                <a:schemeClr val="accent1"/>
              </a:buClr>
              <a:buFont typeface="Wingdings" pitchFamily="2" charset="2"/>
            </a:pPr>
            <a:r>
              <a:rPr lang="en-US" sz="1600" b="0" i="0" dirty="0">
                <a:solidFill>
                  <a:schemeClr val="tx1">
                    <a:lumMod val="85000"/>
                    <a:lumOff val="15000"/>
                  </a:schemeClr>
                </a:solidFill>
                <a:effectLst/>
              </a:rPr>
              <a:t>The answer to Jesus' rhetorical question in verse 33 is that they cannot flee the coming judgment.   </a:t>
            </a:r>
            <a:r>
              <a:rPr lang="en-CA" sz="1600" b="1" i="0" baseline="30000" dirty="0">
                <a:solidFill>
                  <a:srgbClr val="0070C0"/>
                </a:solidFill>
                <a:effectLst/>
                <a:latin typeface="system-ui"/>
              </a:rPr>
              <a:t>33 </a:t>
            </a:r>
            <a:r>
              <a:rPr lang="en-CA" sz="1600" b="0" i="0" dirty="0">
                <a:solidFill>
                  <a:srgbClr val="0070C0"/>
                </a:solidFill>
                <a:effectLst/>
                <a:latin typeface="system-ui"/>
              </a:rPr>
              <a:t>You snakes, you brood of vipers! How can you escape being sentenced to hell?</a:t>
            </a:r>
            <a:endParaRPr lang="en-US" sz="1600" b="0" i="0" dirty="0">
              <a:solidFill>
                <a:srgbClr val="0070C0"/>
              </a:solidFill>
              <a:effectLst/>
            </a:endParaRPr>
          </a:p>
          <a:p>
            <a:pPr marL="228600" marR="228600">
              <a:lnSpc>
                <a:spcPct val="90000"/>
              </a:lnSpc>
              <a:spcBef>
                <a:spcPct val="20000"/>
              </a:spcBef>
              <a:buClr>
                <a:schemeClr val="accent1"/>
              </a:buClr>
              <a:buFont typeface="Wingdings" pitchFamily="2" charset="2"/>
            </a:pPr>
            <a:endParaRPr lang="en-US" sz="1600" dirty="0">
              <a:solidFill>
                <a:schemeClr val="tx1">
                  <a:lumMod val="85000"/>
                  <a:lumOff val="15000"/>
                </a:schemeClr>
              </a:solidFill>
            </a:endParaRPr>
          </a:p>
          <a:p>
            <a:pPr marL="228600" marR="228600">
              <a:lnSpc>
                <a:spcPct val="90000"/>
              </a:lnSpc>
              <a:spcBef>
                <a:spcPct val="20000"/>
              </a:spcBef>
              <a:buClr>
                <a:schemeClr val="accent1"/>
              </a:buClr>
              <a:buFont typeface="Wingdings" pitchFamily="2" charset="2"/>
            </a:pPr>
            <a:r>
              <a:rPr lang="en-US" sz="1600" b="0" i="0" dirty="0">
                <a:solidFill>
                  <a:schemeClr val="tx1">
                    <a:lumMod val="85000"/>
                    <a:lumOff val="15000"/>
                  </a:schemeClr>
                </a:solidFill>
                <a:effectLst/>
              </a:rPr>
              <a:t>Persecutions of Christians begins:</a:t>
            </a:r>
          </a:p>
          <a:p>
            <a:pPr marL="228600" marR="228600">
              <a:lnSpc>
                <a:spcPct val="90000"/>
              </a:lnSpc>
              <a:spcBef>
                <a:spcPct val="20000"/>
              </a:spcBef>
              <a:buClr>
                <a:schemeClr val="accent1"/>
              </a:buClr>
              <a:buFont typeface="Wingdings" pitchFamily="2" charset="2"/>
            </a:pPr>
            <a:r>
              <a:rPr lang="en-US" sz="1600" dirty="0">
                <a:solidFill>
                  <a:schemeClr val="tx1">
                    <a:lumMod val="85000"/>
                    <a:lumOff val="15000"/>
                  </a:schemeClr>
                </a:solidFill>
              </a:rPr>
              <a:t> </a:t>
            </a:r>
            <a:r>
              <a:rPr lang="en-US" sz="1600" b="0" i="0" dirty="0">
                <a:solidFill>
                  <a:schemeClr val="tx1">
                    <a:lumMod val="85000"/>
                    <a:lumOff val="15000"/>
                  </a:schemeClr>
                </a:solidFill>
                <a:effectLst/>
              </a:rPr>
              <a:t> </a:t>
            </a:r>
          </a:p>
          <a:p>
            <a:pPr marL="514350" marR="228600" indent="-285750">
              <a:lnSpc>
                <a:spcPct val="90000"/>
              </a:lnSpc>
              <a:spcBef>
                <a:spcPct val="20000"/>
              </a:spcBef>
              <a:buClr>
                <a:schemeClr val="accent1"/>
              </a:buClr>
              <a:buFont typeface="Wingdings" panose="05000000000000000000" pitchFamily="2" charset="2"/>
              <a:buChar char="§"/>
            </a:pPr>
            <a:r>
              <a:rPr lang="en-US" sz="1600" b="0" i="0" dirty="0" err="1">
                <a:solidFill>
                  <a:schemeClr val="tx1">
                    <a:lumMod val="85000"/>
                    <a:lumOff val="15000"/>
                  </a:schemeClr>
                </a:solidFill>
                <a:effectLst/>
              </a:rPr>
              <a:t>Sts</a:t>
            </a:r>
            <a:r>
              <a:rPr lang="en-US" sz="1600" b="0" i="0" dirty="0">
                <a:solidFill>
                  <a:schemeClr val="tx1">
                    <a:lumMod val="85000"/>
                    <a:lumOff val="15000"/>
                  </a:schemeClr>
                </a:solidFill>
                <a:effectLst/>
              </a:rPr>
              <a:t>. Peter and John arrested; they murder St. Stephen and St. James Zebedee. </a:t>
            </a:r>
          </a:p>
          <a:p>
            <a:pPr marL="514350" marR="228600" indent="-285750">
              <a:lnSpc>
                <a:spcPct val="90000"/>
              </a:lnSpc>
              <a:spcBef>
                <a:spcPct val="20000"/>
              </a:spcBef>
              <a:buClr>
                <a:schemeClr val="accent1"/>
              </a:buClr>
              <a:buFont typeface="Wingdings" panose="05000000000000000000" pitchFamily="2" charset="2"/>
              <a:buChar char="§"/>
            </a:pPr>
            <a:endParaRPr lang="en-US" sz="1600" b="0" i="0" dirty="0">
              <a:solidFill>
                <a:schemeClr val="tx1">
                  <a:lumMod val="85000"/>
                  <a:lumOff val="15000"/>
                </a:schemeClr>
              </a:solidFill>
              <a:effectLst/>
            </a:endParaRPr>
          </a:p>
          <a:p>
            <a:pPr marL="514350" marR="228600" indent="-285750">
              <a:lnSpc>
                <a:spcPct val="90000"/>
              </a:lnSpc>
              <a:spcBef>
                <a:spcPct val="20000"/>
              </a:spcBef>
              <a:buClr>
                <a:schemeClr val="accent1"/>
              </a:buClr>
              <a:buFont typeface="Wingdings" panose="05000000000000000000" pitchFamily="2" charset="2"/>
              <a:buChar char="§"/>
            </a:pPr>
            <a:r>
              <a:rPr lang="en-US" sz="1600" b="0" i="0" dirty="0">
                <a:solidFill>
                  <a:srgbClr val="C00000"/>
                </a:solidFill>
                <a:effectLst/>
              </a:rPr>
              <a:t>St. Paul was one of those sent by the Jewish Sanhedrin to arrest Christians before his conversion.*  </a:t>
            </a:r>
            <a:r>
              <a:rPr lang="en-US" sz="1600" b="0" i="0" dirty="0">
                <a:solidFill>
                  <a:schemeClr val="tx1">
                    <a:lumMod val="85000"/>
                    <a:lumOff val="15000"/>
                  </a:schemeClr>
                </a:solidFill>
                <a:effectLst/>
              </a:rPr>
              <a:t>(Paul was a Pharisee)   </a:t>
            </a:r>
          </a:p>
          <a:p>
            <a:pPr marL="514350" marR="228600" indent="-285750">
              <a:lnSpc>
                <a:spcPct val="90000"/>
              </a:lnSpc>
              <a:spcBef>
                <a:spcPct val="20000"/>
              </a:spcBef>
              <a:buClr>
                <a:schemeClr val="accent1"/>
              </a:buClr>
              <a:buFont typeface="Wingdings" panose="05000000000000000000" pitchFamily="2" charset="2"/>
              <a:buChar char="§"/>
            </a:pPr>
            <a:endParaRPr lang="en-US" sz="1600" b="0" i="0" dirty="0">
              <a:solidFill>
                <a:schemeClr val="tx1">
                  <a:lumMod val="85000"/>
                  <a:lumOff val="15000"/>
                </a:schemeClr>
              </a:solidFill>
              <a:effectLst/>
            </a:endParaRPr>
          </a:p>
          <a:p>
            <a:pPr marL="514350" marR="228600" indent="-285750">
              <a:lnSpc>
                <a:spcPct val="90000"/>
              </a:lnSpc>
              <a:spcBef>
                <a:spcPct val="20000"/>
              </a:spcBef>
              <a:buClr>
                <a:schemeClr val="accent1"/>
              </a:buClr>
              <a:buFont typeface="Wingdings" panose="05000000000000000000" pitchFamily="2" charset="2"/>
              <a:buChar char="§"/>
            </a:pPr>
            <a:r>
              <a:rPr lang="en-US" sz="1600" b="0" i="0" dirty="0">
                <a:solidFill>
                  <a:schemeClr val="tx1">
                    <a:lumMod val="85000"/>
                    <a:lumOff val="15000"/>
                  </a:schemeClr>
                </a:solidFill>
                <a:effectLst/>
              </a:rPr>
              <a:t>In 66 AD the Jews revolted against Rome. The Romans send four legions of Roman soldiers into the Galilee and Judea. </a:t>
            </a:r>
          </a:p>
          <a:p>
            <a:pPr marL="514350" marR="228600" indent="-285750">
              <a:lnSpc>
                <a:spcPct val="90000"/>
              </a:lnSpc>
              <a:spcBef>
                <a:spcPct val="20000"/>
              </a:spcBef>
              <a:buClr>
                <a:schemeClr val="accent1"/>
              </a:buClr>
              <a:buFont typeface="Wingdings" panose="05000000000000000000" pitchFamily="2" charset="2"/>
              <a:buChar char="§"/>
            </a:pPr>
            <a:endParaRPr lang="en-US" sz="1600" b="0" i="0" dirty="0">
              <a:solidFill>
                <a:schemeClr val="tx1">
                  <a:lumMod val="85000"/>
                  <a:lumOff val="15000"/>
                </a:schemeClr>
              </a:solidFill>
              <a:effectLst/>
            </a:endParaRPr>
          </a:p>
          <a:p>
            <a:pPr marL="514350" marR="228600" indent="-285750">
              <a:lnSpc>
                <a:spcPct val="90000"/>
              </a:lnSpc>
              <a:spcBef>
                <a:spcPct val="20000"/>
              </a:spcBef>
              <a:buClr>
                <a:schemeClr val="accent1"/>
              </a:buClr>
              <a:buFont typeface="Wingdings" panose="05000000000000000000" pitchFamily="2" charset="2"/>
              <a:buChar char="§"/>
            </a:pPr>
            <a:r>
              <a:rPr lang="en-US" sz="1600" b="0" i="0" dirty="0">
                <a:solidFill>
                  <a:schemeClr val="tx1">
                    <a:lumMod val="85000"/>
                    <a:lumOff val="15000"/>
                  </a:schemeClr>
                </a:solidFill>
                <a:effectLst/>
              </a:rPr>
              <a:t>The Temple was burned to the ground in 70 AD and the nation was destroyed, with the majority of the survivors sold into slavery.  </a:t>
            </a:r>
            <a:endParaRPr lang="en-US" sz="1600" dirty="0">
              <a:solidFill>
                <a:schemeClr val="tx1">
                  <a:lumMod val="85000"/>
                  <a:lumOff val="15000"/>
                </a:schemeClr>
              </a:solidFill>
            </a:endParaRPr>
          </a:p>
          <a:p>
            <a:pPr>
              <a:lnSpc>
                <a:spcPct val="90000"/>
              </a:lnSpc>
              <a:spcBef>
                <a:spcPct val="20000"/>
              </a:spcBef>
              <a:buClr>
                <a:schemeClr val="accent1"/>
              </a:buClr>
              <a:buFont typeface="Wingdings" pitchFamily="2" charset="2"/>
            </a:pPr>
            <a:endParaRPr lang="en-US" sz="1000" dirty="0">
              <a:solidFill>
                <a:schemeClr val="tx1">
                  <a:lumMod val="85000"/>
                  <a:lumOff val="15000"/>
                </a:schemeClr>
              </a:solidFill>
            </a:endParaRPr>
          </a:p>
          <a:p>
            <a:pPr>
              <a:lnSpc>
                <a:spcPct val="90000"/>
              </a:lnSpc>
              <a:spcBef>
                <a:spcPct val="20000"/>
              </a:spcBef>
              <a:buClr>
                <a:schemeClr val="accent1"/>
              </a:buClr>
              <a:buFont typeface="Wingdings" pitchFamily="2" charset="2"/>
            </a:pPr>
            <a:endParaRPr lang="en-US" sz="1000" dirty="0">
              <a:solidFill>
                <a:schemeClr val="tx1">
                  <a:lumMod val="85000"/>
                  <a:lumOff val="15000"/>
                </a:schemeClr>
              </a:solidFill>
            </a:endParaRPr>
          </a:p>
          <a:p>
            <a:pPr>
              <a:lnSpc>
                <a:spcPct val="90000"/>
              </a:lnSpc>
              <a:spcBef>
                <a:spcPct val="20000"/>
              </a:spcBef>
              <a:buClr>
                <a:schemeClr val="accent1"/>
              </a:buClr>
              <a:buFont typeface="Wingdings" pitchFamily="2" charset="2"/>
            </a:pPr>
            <a:endParaRPr lang="en-US" sz="1000" dirty="0">
              <a:solidFill>
                <a:schemeClr val="tx1">
                  <a:lumMod val="85000"/>
                  <a:lumOff val="15000"/>
                </a:schemeClr>
              </a:solidFill>
            </a:endParaRPr>
          </a:p>
        </p:txBody>
      </p:sp>
    </p:spTree>
    <p:extLst>
      <p:ext uri="{BB962C8B-B14F-4D97-AF65-F5344CB8AC3E}">
        <p14:creationId xmlns:p14="http://schemas.microsoft.com/office/powerpoint/2010/main" val="279955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daism after the Temple | My Jewish Learning">
            <a:extLst>
              <a:ext uri="{FF2B5EF4-FFF2-40B4-BE49-F238E27FC236}">
                <a16:creationId xmlns:a16="http://schemas.microsoft.com/office/drawing/2014/main" id="{219ED806-DDD3-46DC-B546-4F1CDCF2E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06500"/>
            <a:ext cx="7250722" cy="53020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6">
            <a:extLst>
              <a:ext uri="{FF2B5EF4-FFF2-40B4-BE49-F238E27FC236}">
                <a16:creationId xmlns:a16="http://schemas.microsoft.com/office/drawing/2014/main" id="{FE2EF5BF-07B8-4FBE-9BA3-447841D51B91}"/>
              </a:ext>
            </a:extLst>
          </p:cNvPr>
          <p:cNvSpPr txBox="1">
            <a:spLocks/>
          </p:cNvSpPr>
          <p:nvPr/>
        </p:nvSpPr>
        <p:spPr>
          <a:xfrm>
            <a:off x="304800" y="152400"/>
            <a:ext cx="7756525" cy="1054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Destruction of Jerusalem</a:t>
            </a:r>
          </a:p>
        </p:txBody>
      </p:sp>
    </p:spTree>
    <p:extLst>
      <p:ext uri="{BB962C8B-B14F-4D97-AF65-F5344CB8AC3E}">
        <p14:creationId xmlns:p14="http://schemas.microsoft.com/office/powerpoint/2010/main" val="218938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4BB96B-D0FC-44ED-8B65-0D5B2B170B6C}"/>
              </a:ext>
            </a:extLst>
          </p:cNvPr>
          <p:cNvSpPr txBox="1"/>
          <p:nvPr/>
        </p:nvSpPr>
        <p:spPr>
          <a:xfrm>
            <a:off x="606552" y="897696"/>
            <a:ext cx="8229600" cy="5755422"/>
          </a:xfrm>
          <a:prstGeom prst="rect">
            <a:avLst/>
          </a:prstGeom>
          <a:noFill/>
        </p:spPr>
        <p:txBody>
          <a:bodyPr wrap="square">
            <a:spAutoFit/>
          </a:bodyPr>
          <a:lstStyle/>
          <a:p>
            <a:pPr marL="228600" marR="228600" algn="l"/>
            <a:r>
              <a:rPr lang="en-CA" sz="1600" b="0" i="0" dirty="0">
                <a:solidFill>
                  <a:srgbClr val="000000"/>
                </a:solidFill>
                <a:effectLst/>
                <a:latin typeface="Arial" panose="020B0604020202020204" pitchFamily="34" charset="0"/>
              </a:rPr>
              <a:t>What do you understand about God's promise of the bodily resurrection of the dead?</a:t>
            </a:r>
          </a:p>
          <a:p>
            <a:pPr marL="228600" marR="228600" algn="l"/>
            <a:endParaRPr lang="en-CA" sz="1600" b="0" i="0" dirty="0">
              <a:solidFill>
                <a:srgbClr val="000000"/>
              </a:solidFill>
              <a:effectLst/>
              <a:latin typeface="Arial" panose="020B0604020202020204" pitchFamily="34" charset="0"/>
            </a:endParaRPr>
          </a:p>
          <a:p>
            <a:pPr marL="571500" marR="228600" indent="-342900" algn="l">
              <a:buAutoNum type="arabicPeriod"/>
            </a:pPr>
            <a:r>
              <a:rPr lang="en-CA" sz="1600" b="0" i="0" dirty="0">
                <a:solidFill>
                  <a:srgbClr val="000000"/>
                </a:solidFill>
                <a:effectLst/>
                <a:latin typeface="Arial" panose="020B0604020202020204" pitchFamily="34" charset="0"/>
              </a:rPr>
              <a:t>When do you profess this belief at every Sunday Mass?</a:t>
            </a:r>
          </a:p>
          <a:p>
            <a:pPr marL="228600" marR="228600" algn="l"/>
            <a:endParaRPr lang="en-CA" sz="1600" b="0" i="0" dirty="0">
              <a:solidFill>
                <a:srgbClr val="000000"/>
              </a:solidFill>
              <a:effectLst/>
              <a:latin typeface="Arial" panose="020B0604020202020204" pitchFamily="34" charset="0"/>
            </a:endParaRPr>
          </a:p>
          <a:p>
            <a:pPr marL="228600" marR="228600" algn="l"/>
            <a:r>
              <a:rPr lang="en-CA" sz="1600" b="0" i="0" dirty="0">
                <a:solidFill>
                  <a:srgbClr val="000000"/>
                </a:solidFill>
                <a:effectLst/>
                <a:latin typeface="Arial" panose="020B0604020202020204" pitchFamily="34" charset="0"/>
              </a:rPr>
              <a:t>2. How would you defend your belief in the resurrection to someone who questioned God's promise of a resurrection that rejoins body and soul?</a:t>
            </a:r>
          </a:p>
          <a:p>
            <a:pPr marL="228600" marR="228600" algn="l"/>
            <a:r>
              <a:rPr lang="en-CA" sz="1600" b="0" i="0" dirty="0">
                <a:solidFill>
                  <a:srgbClr val="000000"/>
                </a:solidFill>
                <a:effectLst/>
                <a:latin typeface="Arial" panose="020B0604020202020204" pitchFamily="34" charset="0"/>
              </a:rPr>
              <a:t>See the Old Testament passages in </a:t>
            </a:r>
            <a:r>
              <a:rPr lang="en-CA" sz="1600" b="0" i="0" dirty="0">
                <a:solidFill>
                  <a:srgbClr val="000000"/>
                </a:solidFill>
                <a:effectLst/>
                <a:latin typeface="Arial" panose="020B0604020202020204" pitchFamily="34" charset="0"/>
                <a:hlinkClick r:id="rId2"/>
              </a:rPr>
              <a:t>Is 25:8</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3"/>
              </a:rPr>
              <a:t>26:19</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4"/>
              </a:rPr>
              <a:t>Ps 73:24-25</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5"/>
              </a:rPr>
              <a:t>Dan 12:1-3</a:t>
            </a:r>
            <a:r>
              <a:rPr lang="en-CA" sz="1600" b="0" i="0" dirty="0">
                <a:solidFill>
                  <a:srgbClr val="000000"/>
                </a:solidFill>
                <a:effectLst/>
                <a:latin typeface="Arial" panose="020B0604020202020204" pitchFamily="34" charset="0"/>
              </a:rPr>
              <a:t>; the New Testament passages in </a:t>
            </a:r>
            <a:r>
              <a:rPr lang="en-CA" sz="1600" b="0" i="0" dirty="0">
                <a:solidFill>
                  <a:srgbClr val="000000"/>
                </a:solidFill>
                <a:effectLst/>
                <a:latin typeface="Arial" panose="020B0604020202020204" pitchFamily="34" charset="0"/>
                <a:hlinkClick r:id="rId6"/>
              </a:rPr>
              <a:t>Lk 14:14</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7"/>
              </a:rPr>
              <a:t>Jn 5:29</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8"/>
              </a:rPr>
              <a:t>11:24-25</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9"/>
              </a:rPr>
              <a:t>Acts 17:32</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0"/>
              </a:rPr>
              <a:t>23:6</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1"/>
              </a:rPr>
              <a:t>24:15</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2"/>
              </a:rPr>
              <a:t>21</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3"/>
              </a:rPr>
              <a:t>Rom 1:4</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4"/>
              </a:rPr>
              <a:t>6:5</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5"/>
              </a:rPr>
              <a:t>1 Cor 15:12-24</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6"/>
              </a:rPr>
              <a:t>42-43</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7"/>
              </a:rPr>
              <a:t>Phil 3:10-11</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8"/>
              </a:rPr>
              <a:t>1 </a:t>
            </a:r>
            <a:r>
              <a:rPr lang="en-CA" sz="1600" b="0" i="0" dirty="0" err="1">
                <a:solidFill>
                  <a:srgbClr val="000000"/>
                </a:solidFill>
                <a:effectLst/>
                <a:latin typeface="Arial" panose="020B0604020202020204" pitchFamily="34" charset="0"/>
                <a:hlinkClick r:id="rId18"/>
              </a:rPr>
              <a:t>Thes</a:t>
            </a:r>
            <a:r>
              <a:rPr lang="en-CA" sz="1600" b="0" i="0" dirty="0">
                <a:solidFill>
                  <a:srgbClr val="000000"/>
                </a:solidFill>
                <a:effectLst/>
                <a:latin typeface="Arial" panose="020B0604020202020204" pitchFamily="34" charset="0"/>
                <a:hlinkClick r:id="rId18"/>
              </a:rPr>
              <a:t> 4:16-17</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9"/>
              </a:rPr>
              <a:t>Heb 6:2</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20"/>
              </a:rPr>
              <a:t>11:35</a:t>
            </a:r>
            <a:r>
              <a:rPr lang="en-CA" sz="1600" b="0" i="0" dirty="0">
                <a:solidFill>
                  <a:srgbClr val="000000"/>
                </a:solidFill>
                <a:effectLst/>
                <a:latin typeface="Arial" panose="020B0604020202020204" pitchFamily="34" charset="0"/>
              </a:rPr>
              <a:t>. For N.T. passages concerning Jesus' Resurrection that prefigures our resurrection see </a:t>
            </a:r>
            <a:r>
              <a:rPr lang="en-CA" sz="1600" b="0" i="0" dirty="0">
                <a:solidFill>
                  <a:srgbClr val="000000"/>
                </a:solidFill>
                <a:effectLst/>
                <a:latin typeface="Arial" panose="020B0604020202020204" pitchFamily="34" charset="0"/>
                <a:hlinkClick r:id="rId21"/>
              </a:rPr>
              <a:t>Mt 27:53</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22"/>
              </a:rPr>
              <a:t>Acts 1:22</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23"/>
              </a:rPr>
              <a:t>2:31</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24"/>
              </a:rPr>
              <a:t>4:2</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25"/>
              </a:rPr>
              <a:t>33</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26"/>
              </a:rPr>
              <a:t>17:18</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14"/>
              </a:rPr>
              <a:t>Rom 6:5</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27"/>
              </a:rPr>
              <a:t>Phil 3:10-11</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28"/>
              </a:rPr>
              <a:t>1 Pt 1:3</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29"/>
              </a:rPr>
              <a:t>3:21</a:t>
            </a:r>
            <a:r>
              <a:rPr lang="en-CA" sz="1600" b="0" i="0" dirty="0">
                <a:solidFill>
                  <a:srgbClr val="000000"/>
                </a:solidFill>
                <a:effectLst/>
                <a:latin typeface="Arial" panose="020B0604020202020204" pitchFamily="34" charset="0"/>
              </a:rPr>
              <a:t> and the Catechism references in CCC 349, 366, 556, 988-1013, 1038, 1524 and 2301.</a:t>
            </a:r>
          </a:p>
          <a:p>
            <a:pPr marL="228600" marR="228600" algn="l"/>
            <a:endParaRPr lang="en-CA" sz="1600" b="0" i="0" dirty="0">
              <a:solidFill>
                <a:srgbClr val="000000"/>
              </a:solidFill>
              <a:effectLst/>
              <a:latin typeface="Arial" panose="020B0604020202020204" pitchFamily="34" charset="0"/>
            </a:endParaRPr>
          </a:p>
          <a:p>
            <a:pPr marL="228600" marR="228600" algn="l"/>
            <a:r>
              <a:rPr lang="en-CA" sz="1600" b="0" i="0" dirty="0">
                <a:solidFill>
                  <a:srgbClr val="000000"/>
                </a:solidFill>
                <a:effectLst/>
                <a:latin typeface="Arial" panose="020B0604020202020204" pitchFamily="34" charset="0"/>
              </a:rPr>
              <a:t>3. </a:t>
            </a:r>
            <a:r>
              <a:rPr lang="en-CA" sz="1600" b="0" i="0" dirty="0">
                <a:solidFill>
                  <a:srgbClr val="000000"/>
                </a:solidFill>
                <a:effectLst/>
                <a:latin typeface="Arial" panose="020B0604020202020204" pitchFamily="34" charset="0"/>
                <a:hlinkClick r:id="rId30"/>
              </a:rPr>
              <a:t>Revelation 20:5-6</a:t>
            </a:r>
            <a:r>
              <a:rPr lang="en-CA" sz="1600" b="0" i="0" dirty="0">
                <a:solidFill>
                  <a:srgbClr val="000000"/>
                </a:solidFill>
                <a:effectLst/>
                <a:latin typeface="Arial" panose="020B0604020202020204" pitchFamily="34" charset="0"/>
              </a:rPr>
              <a:t> speaks of the "first resurrection;" what is the "first resurrection" and what then is the "second resurrection"? What is the first death and what the "second death" that is mentioned in </a:t>
            </a:r>
            <a:r>
              <a:rPr lang="en-CA" sz="1600" b="0" i="0" dirty="0">
                <a:solidFill>
                  <a:srgbClr val="000000"/>
                </a:solidFill>
                <a:effectLst/>
                <a:latin typeface="Arial" panose="020B0604020202020204" pitchFamily="34" charset="0"/>
                <a:hlinkClick r:id="rId31"/>
              </a:rPr>
              <a:t>Rev 2:11</a:t>
            </a:r>
            <a:r>
              <a:rPr lang="en-CA" sz="1600" b="0" i="0" dirty="0">
                <a:solidFill>
                  <a:srgbClr val="000000"/>
                </a:solidFill>
                <a:effectLst/>
                <a:latin typeface="Arial" panose="020B0604020202020204" pitchFamily="34" charset="0"/>
              </a:rPr>
              <a:t>. See </a:t>
            </a:r>
            <a:r>
              <a:rPr lang="en-CA" sz="1600" b="0" i="0" dirty="0">
                <a:solidFill>
                  <a:srgbClr val="000000"/>
                </a:solidFill>
                <a:effectLst/>
                <a:latin typeface="Arial" panose="020B0604020202020204" pitchFamily="34" charset="0"/>
                <a:hlinkClick r:id="rId32"/>
              </a:rPr>
              <a:t>Jn 3:3</a:t>
            </a:r>
            <a:r>
              <a:rPr lang="en-CA" sz="1600" b="0" i="0" dirty="0">
                <a:solidFill>
                  <a:srgbClr val="000000"/>
                </a:solidFill>
                <a:effectLst/>
                <a:latin typeface="Arial" panose="020B0604020202020204" pitchFamily="34" charset="0"/>
              </a:rPr>
              <a:t> and </a:t>
            </a:r>
            <a:r>
              <a:rPr lang="en-CA" sz="1600" b="0" i="0" dirty="0">
                <a:solidFill>
                  <a:srgbClr val="000000"/>
                </a:solidFill>
                <a:effectLst/>
                <a:latin typeface="Arial" panose="020B0604020202020204" pitchFamily="34" charset="0"/>
                <a:hlinkClick r:id="rId33"/>
              </a:rPr>
              <a:t>5</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34"/>
              </a:rPr>
              <a:t>Rev 20:6-15</a:t>
            </a:r>
            <a:r>
              <a:rPr lang="en-CA" sz="1600" b="0" i="0" dirty="0">
                <a:solidFill>
                  <a:srgbClr val="000000"/>
                </a:solidFill>
                <a:effectLst/>
                <a:latin typeface="Arial" panose="020B0604020202020204" pitchFamily="34" charset="0"/>
              </a:rPr>
              <a:t>; 21:8 and CCC 720, 782, 1215, 1225. Hint: the Fathers of the Church had a saying concerning these events: "Born once, die twice; born twice, die once.“</a:t>
            </a:r>
          </a:p>
          <a:p>
            <a:pPr marL="228600" marR="228600" algn="l"/>
            <a:endParaRPr lang="en-CA" sz="1600" b="0" i="0" dirty="0">
              <a:solidFill>
                <a:srgbClr val="000000"/>
              </a:solidFill>
              <a:effectLst/>
              <a:latin typeface="Arial" panose="020B0604020202020204" pitchFamily="34" charset="0"/>
            </a:endParaRPr>
          </a:p>
          <a:p>
            <a:pPr marL="228600" marR="228600" algn="l"/>
            <a:r>
              <a:rPr lang="en-CA" sz="1600" b="0" i="0" dirty="0">
                <a:solidFill>
                  <a:srgbClr val="000000"/>
                </a:solidFill>
                <a:effectLst/>
                <a:latin typeface="Arial" panose="020B0604020202020204" pitchFamily="34" charset="0"/>
              </a:rPr>
              <a:t>4. Will there be a resurrection of the righteous as well as the wicked? How will their fate be different? See </a:t>
            </a:r>
            <a:r>
              <a:rPr lang="en-CA" sz="1600" b="0" i="0" dirty="0">
                <a:solidFill>
                  <a:srgbClr val="000000"/>
                </a:solidFill>
                <a:effectLst/>
                <a:latin typeface="Arial" panose="020B0604020202020204" pitchFamily="34" charset="0"/>
                <a:hlinkClick r:id="rId35"/>
              </a:rPr>
              <a:t>Mt 25:31-46</a:t>
            </a:r>
            <a:r>
              <a:rPr lang="en-CA" sz="1600" b="0" i="0" dirty="0">
                <a:solidFill>
                  <a:srgbClr val="000000"/>
                </a:solidFill>
                <a:effectLst/>
                <a:latin typeface="Arial" panose="020B0604020202020204" pitchFamily="34" charset="0"/>
              </a:rPr>
              <a:t>; </a:t>
            </a:r>
            <a:r>
              <a:rPr lang="en-CA" sz="1600" b="0" i="0" dirty="0">
                <a:solidFill>
                  <a:srgbClr val="000000"/>
                </a:solidFill>
                <a:effectLst/>
                <a:latin typeface="Arial" panose="020B0604020202020204" pitchFamily="34" charset="0"/>
                <a:hlinkClick r:id="rId36"/>
              </a:rPr>
              <a:t>Rev 20:11-15</a:t>
            </a:r>
            <a:r>
              <a:rPr lang="en-CA" sz="1600" b="0" i="0" dirty="0">
                <a:solidFill>
                  <a:srgbClr val="000000"/>
                </a:solidFill>
                <a:effectLst/>
                <a:latin typeface="Arial" panose="020B0604020202020204" pitchFamily="34" charset="0"/>
              </a:rPr>
              <a:t> and CCC 1038.</a:t>
            </a:r>
          </a:p>
        </p:txBody>
      </p:sp>
      <p:sp>
        <p:nvSpPr>
          <p:cNvPr id="5" name="Title 6">
            <a:extLst>
              <a:ext uri="{FF2B5EF4-FFF2-40B4-BE49-F238E27FC236}">
                <a16:creationId xmlns:a16="http://schemas.microsoft.com/office/drawing/2014/main" id="{9F1B0027-3D80-4180-BFB9-A8022957429F}"/>
              </a:ext>
            </a:extLst>
          </p:cNvPr>
          <p:cNvSpPr txBox="1">
            <a:spLocks/>
          </p:cNvSpPr>
          <p:nvPr/>
        </p:nvSpPr>
        <p:spPr>
          <a:xfrm>
            <a:off x="473075" y="152400"/>
            <a:ext cx="7756525" cy="745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Questions for Group Discussion</a:t>
            </a:r>
            <a:endParaRPr lang="en-CA" sz="4000" dirty="0"/>
          </a:p>
        </p:txBody>
      </p:sp>
    </p:spTree>
    <p:extLst>
      <p:ext uri="{BB962C8B-B14F-4D97-AF65-F5344CB8AC3E}">
        <p14:creationId xmlns:p14="http://schemas.microsoft.com/office/powerpoint/2010/main" val="268343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Jewish War Series (Part 13): Spring of AD 70–Titus and the Roman  Legions Arrive at Jerusalem – Resurrecting Orthodoxy">
            <a:extLst>
              <a:ext uri="{FF2B5EF4-FFF2-40B4-BE49-F238E27FC236}">
                <a16:creationId xmlns:a16="http://schemas.microsoft.com/office/drawing/2014/main" id="{99D7F446-C705-46D6-A5CD-446F4A817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 y="209550"/>
            <a:ext cx="890317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937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AF865-4646-44AD-A186-74F3E3D5D753}"/>
              </a:ext>
            </a:extLst>
          </p:cNvPr>
          <p:cNvSpPr>
            <a:spLocks noGrp="1"/>
          </p:cNvSpPr>
          <p:nvPr>
            <p:ph idx="1"/>
          </p:nvPr>
        </p:nvSpPr>
        <p:spPr/>
        <p:txBody>
          <a:bodyPr/>
          <a:lstStyle/>
          <a:p>
            <a:endParaRPr lang="en-CA"/>
          </a:p>
        </p:txBody>
      </p:sp>
      <p:pic>
        <p:nvPicPr>
          <p:cNvPr id="2050" name="Picture 2" descr="THE TEMPLE IN JERUSALEM">
            <a:extLst>
              <a:ext uri="{FF2B5EF4-FFF2-40B4-BE49-F238E27FC236}">
                <a16:creationId xmlns:a16="http://schemas.microsoft.com/office/drawing/2014/main" id="{91409013-8421-4806-BFCD-45071AF77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51" y="731838"/>
            <a:ext cx="8750940" cy="566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0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152400"/>
            <a:ext cx="7756525" cy="1054100"/>
          </a:xfrm>
        </p:spPr>
        <p:txBody>
          <a:bodyPr/>
          <a:lstStyle/>
          <a:p>
            <a:r>
              <a:rPr lang="en-US" sz="4000" dirty="0"/>
              <a:t>Closing Prayer </a:t>
            </a:r>
            <a:endParaRPr lang="en-CA" sz="4000" dirty="0"/>
          </a:p>
        </p:txBody>
      </p:sp>
      <p:sp>
        <p:nvSpPr>
          <p:cNvPr id="4" name="TextBox 3">
            <a:extLst>
              <a:ext uri="{FF2B5EF4-FFF2-40B4-BE49-F238E27FC236}">
                <a16:creationId xmlns:a16="http://schemas.microsoft.com/office/drawing/2014/main" id="{75CE418E-00D8-4898-ACBD-479DECC46BE9}"/>
              </a:ext>
            </a:extLst>
          </p:cNvPr>
          <p:cNvSpPr txBox="1"/>
          <p:nvPr/>
        </p:nvSpPr>
        <p:spPr>
          <a:xfrm>
            <a:off x="549275" y="1206500"/>
            <a:ext cx="7756525" cy="5868338"/>
          </a:xfrm>
          <a:prstGeom prst="rect">
            <a:avLst/>
          </a:prstGeom>
          <a:noFill/>
        </p:spPr>
        <p:txBody>
          <a:bodyPr wrap="square">
            <a:spAutoFit/>
          </a:bodyPr>
          <a:lstStyle/>
          <a:p>
            <a:pPr>
              <a:lnSpc>
                <a:spcPct val="150000"/>
              </a:lnSpc>
            </a:pPr>
            <a:r>
              <a:rPr lang="en-CA" sz="2400" b="0" i="0" dirty="0">
                <a:solidFill>
                  <a:srgbClr val="333333"/>
                </a:solidFill>
                <a:effectLst/>
                <a:latin typeface="Cavolini" panose="020B0502040204020203" pitchFamily="66" charset="0"/>
                <a:cs typeface="Cavolini" panose="020B0502040204020203" pitchFamily="66" charset="0"/>
              </a:rPr>
              <a:t>Lord, your word is a lamp to our feet and a light to our path. </a:t>
            </a:r>
          </a:p>
          <a:p>
            <a:pPr>
              <a:lnSpc>
                <a:spcPct val="150000"/>
              </a:lnSpc>
            </a:pPr>
            <a:r>
              <a:rPr lang="en-CA" sz="2400" b="0" i="0" dirty="0">
                <a:solidFill>
                  <a:srgbClr val="333333"/>
                </a:solidFill>
                <a:effectLst/>
                <a:latin typeface="Cavolini" panose="020B0502040204020203" pitchFamily="66" charset="0"/>
                <a:cs typeface="Cavolini" panose="020B0502040204020203" pitchFamily="66" charset="0"/>
              </a:rPr>
              <a:t>We hank you that we can live in Your light and walk in Your truth. </a:t>
            </a:r>
          </a:p>
          <a:p>
            <a:pPr>
              <a:lnSpc>
                <a:spcPct val="150000"/>
              </a:lnSpc>
            </a:pPr>
            <a:r>
              <a:rPr lang="en-CA" sz="2400" b="0" i="0" dirty="0">
                <a:solidFill>
                  <a:srgbClr val="333333"/>
                </a:solidFill>
                <a:effectLst/>
                <a:latin typeface="Cavolini" panose="020B0502040204020203" pitchFamily="66" charset="0"/>
                <a:cs typeface="Cavolini" panose="020B0502040204020203" pitchFamily="66" charset="0"/>
              </a:rPr>
              <a:t>May the things that you have revealed and thoughts that we have shared dwell in our hearts and stir us to action. </a:t>
            </a:r>
          </a:p>
          <a:p>
            <a:pPr>
              <a:lnSpc>
                <a:spcPct val="150000"/>
              </a:lnSpc>
            </a:pPr>
            <a:r>
              <a:rPr lang="en-CA" sz="2400" b="0" i="0" dirty="0">
                <a:solidFill>
                  <a:srgbClr val="333333"/>
                </a:solidFill>
                <a:effectLst/>
                <a:latin typeface="Cavolini" panose="020B0502040204020203" pitchFamily="66" charset="0"/>
                <a:cs typeface="Cavolini" panose="020B0502040204020203" pitchFamily="66" charset="0"/>
              </a:rPr>
              <a:t>We ask all this through our Lord Jesus Christ.   - Amen.</a:t>
            </a:r>
            <a:br>
              <a:rPr lang="en-CA" sz="2400" dirty="0">
                <a:latin typeface="Cavolini" panose="020B0502040204020203" pitchFamily="66" charset="0"/>
                <a:cs typeface="Cavolini" panose="020B0502040204020203" pitchFamily="66" charset="0"/>
              </a:rPr>
            </a:br>
            <a:br>
              <a:rPr lang="en-CA" dirty="0">
                <a:latin typeface="Cavolini" panose="020B0502040204020203" pitchFamily="66" charset="0"/>
                <a:cs typeface="Cavolini" panose="020B0502040204020203" pitchFamily="66" charset="0"/>
              </a:rPr>
            </a:br>
            <a:endParaRPr lang="en-CA" dirty="0"/>
          </a:p>
        </p:txBody>
      </p:sp>
    </p:spTree>
    <p:extLst>
      <p:ext uri="{BB962C8B-B14F-4D97-AF65-F5344CB8AC3E}">
        <p14:creationId xmlns:p14="http://schemas.microsoft.com/office/powerpoint/2010/main" val="203277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92001" y="381000"/>
            <a:ext cx="5943600" cy="685800"/>
          </a:xfrm>
          <a:prstGeom prst="rect">
            <a:avLst/>
          </a:prstGeom>
        </p:spPr>
        <p:txBody>
          <a:bodyPr anchor="t">
            <a:noAutofit/>
          </a:bodyPr>
          <a:lstStyle/>
          <a:p>
            <a:pPr algn="ctr"/>
            <a:r>
              <a:rPr lang="en-US" sz="4000" dirty="0"/>
              <a:t>Lenten Bible Study </a:t>
            </a:r>
            <a:br>
              <a:rPr lang="en-US" sz="4000" dirty="0"/>
            </a:br>
            <a:r>
              <a:rPr lang="en-US" sz="4000" dirty="0"/>
              <a:t>Topical Outline  </a:t>
            </a:r>
            <a:endParaRPr lang="en-CA" sz="4000" dirty="0"/>
          </a:p>
        </p:txBody>
      </p:sp>
      <p:sp>
        <p:nvSpPr>
          <p:cNvPr id="11" name="Content Placeholder 10"/>
          <p:cNvSpPr>
            <a:spLocks noGrp="1"/>
          </p:cNvSpPr>
          <p:nvPr>
            <p:ph idx="1"/>
          </p:nvPr>
        </p:nvSpPr>
        <p:spPr>
          <a:xfrm>
            <a:off x="381000" y="1758696"/>
            <a:ext cx="8001000" cy="4724400"/>
          </a:xfrm>
          <a:prstGeom prst="rect">
            <a:avLst/>
          </a:prstGeom>
        </p:spPr>
        <p:txBody>
          <a:bodyPr anchor="ctr">
            <a:normAutofit/>
          </a:bodyPr>
          <a:lstStyle/>
          <a:p>
            <a:pPr marL="0" indent="0">
              <a:buNone/>
            </a:pPr>
            <a:r>
              <a:rPr lang="en-US" dirty="0"/>
              <a:t>March 16 </a:t>
            </a:r>
          </a:p>
          <a:p>
            <a:pPr lvl="1">
              <a:buFont typeface="Wingdings" panose="05000000000000000000" pitchFamily="2" charset="2"/>
              <a:buChar char="§"/>
            </a:pPr>
            <a:r>
              <a:rPr lang="en-US" dirty="0"/>
              <a:t>Introduction.</a:t>
            </a:r>
          </a:p>
          <a:p>
            <a:pPr lvl="1">
              <a:buFont typeface="Wingdings" panose="05000000000000000000" pitchFamily="2" charset="2"/>
              <a:buChar char="§"/>
            </a:pPr>
            <a:r>
              <a:rPr lang="en-US" sz="2400" dirty="0"/>
              <a:t>The Prophet King comes to Jerusalem</a:t>
            </a:r>
          </a:p>
          <a:p>
            <a:pPr lvl="1">
              <a:buFont typeface="Wingdings" panose="05000000000000000000" pitchFamily="2" charset="2"/>
              <a:buChar char="§"/>
            </a:pPr>
            <a:r>
              <a:rPr lang="en-US" sz="2400" dirty="0"/>
              <a:t>The Prophet King Teaches in the Temple </a:t>
            </a:r>
          </a:p>
          <a:p>
            <a:pPr marL="0" indent="0">
              <a:buNone/>
            </a:pPr>
            <a:endParaRPr lang="en-US" dirty="0"/>
          </a:p>
          <a:p>
            <a:pPr marL="0" indent="0">
              <a:buNone/>
            </a:pPr>
            <a:r>
              <a:rPr lang="en-US" dirty="0"/>
              <a:t>March 23 – Eschatological Sermon / Arrest &amp; Trial</a:t>
            </a:r>
          </a:p>
          <a:p>
            <a:endParaRPr lang="en-US" dirty="0"/>
          </a:p>
          <a:p>
            <a:pPr marL="0" indent="0">
              <a:buNone/>
            </a:pPr>
            <a:r>
              <a:rPr lang="en-US" dirty="0"/>
              <a:t>March 30   – The Eucharist. </a:t>
            </a:r>
          </a:p>
          <a:p>
            <a:endParaRPr lang="en-US" dirty="0"/>
          </a:p>
          <a:p>
            <a:pPr marL="0" indent="0">
              <a:buNone/>
            </a:pPr>
            <a:r>
              <a:rPr lang="en-US" dirty="0"/>
              <a:t>April 6 – Crucifixion &amp; Resurrection of Christ. </a:t>
            </a:r>
            <a:endParaRPr lang="en-CA" dirty="0"/>
          </a:p>
        </p:txBody>
      </p:sp>
    </p:spTree>
    <p:extLst>
      <p:ext uri="{BB962C8B-B14F-4D97-AF65-F5344CB8AC3E}">
        <p14:creationId xmlns:p14="http://schemas.microsoft.com/office/powerpoint/2010/main" val="213716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699247" y="2133601"/>
            <a:ext cx="7911353" cy="4419600"/>
          </a:xfrm>
        </p:spPr>
        <p:txBody>
          <a:bodyPr>
            <a:normAutofit fontScale="40000" lnSpcReduction="20000"/>
          </a:bodyPr>
          <a:lstStyle/>
          <a:p>
            <a:r>
              <a:rPr lang="en-CA" sz="4200" dirty="0"/>
              <a:t>CCC#</a:t>
            </a:r>
            <a:r>
              <a:rPr lang="en-CA" sz="4200" dirty="0">
                <a:hlinkClick r:id="rId2"/>
              </a:rPr>
              <a:t>113</a:t>
            </a:r>
            <a:r>
              <a:rPr lang="en-CA" sz="4200" dirty="0"/>
              <a:t>: Sacred Scripture must be studied within </a:t>
            </a:r>
            <a:r>
              <a:rPr lang="en-CA" sz="4200" i="1" dirty="0"/>
              <a:t>the living Tradition of the whole Church</a:t>
            </a:r>
            <a:r>
              <a:rPr lang="en-CA" sz="4200" dirty="0"/>
              <a:t>.</a:t>
            </a:r>
          </a:p>
          <a:p>
            <a:endParaRPr lang="en-CA" sz="4200" dirty="0"/>
          </a:p>
          <a:p>
            <a:r>
              <a:rPr lang="en-CA" sz="4200" dirty="0"/>
              <a:t>CCC# </a:t>
            </a:r>
            <a:r>
              <a:rPr lang="en-CA" sz="4200" dirty="0">
                <a:hlinkClick r:id="rId3"/>
              </a:rPr>
              <a:t>115-117</a:t>
            </a:r>
            <a:r>
              <a:rPr lang="en-CA" sz="4200" dirty="0"/>
              <a:t>: In every lesson the Biblical text is studied in accordance with the ancient tradition of the </a:t>
            </a:r>
            <a:r>
              <a:rPr lang="en-CA" sz="4200" b="1" u="sng" dirty="0">
                <a:solidFill>
                  <a:schemeClr val="tx1"/>
                </a:solidFill>
              </a:rPr>
              <a:t>two </a:t>
            </a:r>
            <a:r>
              <a:rPr lang="en-CA" sz="4200" dirty="0">
                <a:solidFill>
                  <a:schemeClr val="tx1"/>
                </a:solidFill>
              </a:rPr>
              <a:t>senses of Scripture: </a:t>
            </a:r>
          </a:p>
          <a:p>
            <a:endParaRPr lang="en-CA" sz="4200" b="1" dirty="0">
              <a:solidFill>
                <a:srgbClr val="FF0000"/>
              </a:solidFill>
            </a:endParaRPr>
          </a:p>
          <a:p>
            <a:pPr marL="411480" lvl="1" indent="0">
              <a:buNone/>
            </a:pPr>
            <a:r>
              <a:rPr lang="en-CA" sz="5000" b="1" dirty="0">
                <a:solidFill>
                  <a:schemeClr val="accent5"/>
                </a:solidFill>
              </a:rPr>
              <a:t>(1) Literal Sense:   </a:t>
            </a:r>
            <a:r>
              <a:rPr lang="en-CA" sz="5000" b="1" i="1" dirty="0">
                <a:solidFill>
                  <a:schemeClr val="accent5"/>
                </a:solidFill>
              </a:rPr>
              <a:t>The text of Scripture.</a:t>
            </a:r>
          </a:p>
          <a:p>
            <a:pPr marL="411480" lvl="1" indent="0">
              <a:buNone/>
            </a:pPr>
            <a:endParaRPr lang="en-CA" sz="5000" b="1" dirty="0">
              <a:solidFill>
                <a:srgbClr val="FF0000"/>
              </a:solidFill>
            </a:endParaRPr>
          </a:p>
          <a:p>
            <a:pPr marL="411480" lvl="1" indent="0">
              <a:buNone/>
            </a:pPr>
            <a:r>
              <a:rPr lang="en-CA" sz="5000" b="1" dirty="0">
                <a:solidFill>
                  <a:schemeClr val="accent5"/>
                </a:solidFill>
              </a:rPr>
              <a:t>(2) Spiritual Sense: </a:t>
            </a:r>
          </a:p>
          <a:p>
            <a:pPr marL="411480" lvl="1" indent="0">
              <a:buNone/>
            </a:pPr>
            <a:endParaRPr lang="en-CA" sz="5000" b="1" dirty="0">
              <a:solidFill>
                <a:schemeClr val="accent5"/>
              </a:solidFill>
            </a:endParaRPr>
          </a:p>
          <a:p>
            <a:pPr marL="777240" lvl="2" indent="0">
              <a:buNone/>
            </a:pPr>
            <a:r>
              <a:rPr lang="en-CA" sz="5000" b="1" dirty="0">
                <a:solidFill>
                  <a:schemeClr val="accent5"/>
                </a:solidFill>
              </a:rPr>
              <a:t>a) Allegorical -  </a:t>
            </a:r>
            <a:r>
              <a:rPr lang="en-CA" sz="5000" b="1" i="1" dirty="0">
                <a:solidFill>
                  <a:schemeClr val="accent5"/>
                </a:solidFill>
              </a:rPr>
              <a:t>e</a:t>
            </a:r>
            <a:r>
              <a:rPr lang="en-CA" sz="5000" i="1" dirty="0">
                <a:solidFill>
                  <a:schemeClr val="accent5"/>
                </a:solidFill>
              </a:rPr>
              <a:t>vents that point to Christ  (Faith)</a:t>
            </a:r>
          </a:p>
          <a:p>
            <a:pPr marL="777240" lvl="2" indent="0">
              <a:buNone/>
            </a:pPr>
            <a:r>
              <a:rPr lang="en-CA" sz="5000" b="1" i="1" dirty="0">
                <a:solidFill>
                  <a:schemeClr val="accent5"/>
                </a:solidFill>
              </a:rPr>
              <a:t> </a:t>
            </a:r>
          </a:p>
          <a:p>
            <a:pPr marL="777240" lvl="2" indent="0">
              <a:buNone/>
            </a:pPr>
            <a:r>
              <a:rPr lang="en-CA" sz="5000" b="1" dirty="0">
                <a:solidFill>
                  <a:schemeClr val="accent5"/>
                </a:solidFill>
              </a:rPr>
              <a:t>b) Moral  - </a:t>
            </a:r>
            <a:r>
              <a:rPr lang="en-CA" sz="5000" i="1" dirty="0">
                <a:solidFill>
                  <a:schemeClr val="accent5"/>
                </a:solidFill>
              </a:rPr>
              <a:t>events that leads us to act justly   (How to Act)</a:t>
            </a:r>
          </a:p>
          <a:p>
            <a:pPr marL="777240" lvl="2" indent="0">
              <a:buNone/>
            </a:pPr>
            <a:endParaRPr lang="en-CA" sz="5000" i="1" dirty="0">
              <a:solidFill>
                <a:schemeClr val="accent5"/>
              </a:solidFill>
            </a:endParaRPr>
          </a:p>
          <a:p>
            <a:pPr marL="777240" lvl="2" indent="0">
              <a:buNone/>
            </a:pPr>
            <a:r>
              <a:rPr lang="en-CA" sz="5000" b="1" dirty="0">
                <a:solidFill>
                  <a:schemeClr val="accent5"/>
                </a:solidFill>
              </a:rPr>
              <a:t>c) Anagogical  - </a:t>
            </a:r>
            <a:r>
              <a:rPr lang="en-CA" sz="5000" i="1" dirty="0">
                <a:solidFill>
                  <a:schemeClr val="accent5"/>
                </a:solidFill>
              </a:rPr>
              <a:t>seeing the eternal significance (Our Destiny) </a:t>
            </a:r>
          </a:p>
          <a:p>
            <a:endParaRPr lang="en-CA" sz="5000" b="1" dirty="0">
              <a:solidFill>
                <a:srgbClr val="FF0000"/>
              </a:solidFill>
            </a:endParaRPr>
          </a:p>
          <a:p>
            <a:endParaRPr lang="en-CA" sz="5000" b="1" dirty="0">
              <a:solidFill>
                <a:srgbClr val="FF0000"/>
              </a:solidFill>
            </a:endParaRPr>
          </a:p>
          <a:p>
            <a:endParaRPr lang="en-CA" dirty="0"/>
          </a:p>
        </p:txBody>
      </p:sp>
      <p:sp>
        <p:nvSpPr>
          <p:cNvPr id="10" name="Title 9"/>
          <p:cNvSpPr>
            <a:spLocks noGrp="1"/>
          </p:cNvSpPr>
          <p:nvPr>
            <p:ph type="title"/>
          </p:nvPr>
        </p:nvSpPr>
        <p:spPr>
          <a:xfrm>
            <a:off x="533400" y="381000"/>
            <a:ext cx="7756263" cy="1054250"/>
          </a:xfrm>
        </p:spPr>
        <p:txBody>
          <a:bodyPr/>
          <a:lstStyle/>
          <a:p>
            <a:r>
              <a:rPr lang="en-US" sz="3200" dirty="0"/>
              <a:t>Catholic Bible Study</a:t>
            </a:r>
            <a:br>
              <a:rPr lang="en-US" sz="3200" dirty="0"/>
            </a:br>
            <a:r>
              <a:rPr lang="en-US" sz="3200" dirty="0"/>
              <a:t> Introduction</a:t>
            </a:r>
            <a:endParaRPr lang="en-CA" sz="3200" dirty="0"/>
          </a:p>
        </p:txBody>
      </p:sp>
    </p:spTree>
    <p:extLst>
      <p:ext uri="{BB962C8B-B14F-4D97-AF65-F5344CB8AC3E}">
        <p14:creationId xmlns:p14="http://schemas.microsoft.com/office/powerpoint/2010/main" val="351142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FEE9D0-6966-43F7-911F-65C1B80B47D3}"/>
              </a:ext>
            </a:extLst>
          </p:cNvPr>
          <p:cNvSpPr>
            <a:spLocks noGrp="1"/>
          </p:cNvSpPr>
          <p:nvPr>
            <p:ph idx="1"/>
          </p:nvPr>
        </p:nvSpPr>
        <p:spPr>
          <a:xfrm>
            <a:off x="699247" y="2248347"/>
            <a:ext cx="7756263" cy="3877815"/>
          </a:xfrm>
        </p:spPr>
        <p:txBody>
          <a:bodyPr>
            <a:normAutofit fontScale="85000" lnSpcReduction="10000"/>
          </a:bodyPr>
          <a:lstStyle/>
          <a:p>
            <a:r>
              <a:rPr lang="en-CA" dirty="0"/>
              <a:t> </a:t>
            </a:r>
            <a:r>
              <a:rPr lang="en-CA" dirty="0">
                <a:solidFill>
                  <a:schemeClr val="tx1"/>
                </a:solidFill>
              </a:rPr>
              <a:t>Chief Priests – Descendants of Aaron (Ordained Priesthood)  </a:t>
            </a:r>
          </a:p>
          <a:p>
            <a:endParaRPr lang="en-CA" dirty="0">
              <a:solidFill>
                <a:schemeClr val="tx1"/>
              </a:solidFill>
            </a:endParaRPr>
          </a:p>
          <a:p>
            <a:r>
              <a:rPr lang="en-CA" dirty="0">
                <a:solidFill>
                  <a:schemeClr val="tx1"/>
                </a:solidFill>
              </a:rPr>
              <a:t>Scribes and Elders – “Levites” (lesser ministers)  </a:t>
            </a:r>
          </a:p>
          <a:p>
            <a:endParaRPr lang="en-CA" dirty="0">
              <a:solidFill>
                <a:schemeClr val="tx1"/>
              </a:solidFill>
            </a:endParaRPr>
          </a:p>
          <a:p>
            <a:r>
              <a:rPr lang="en-CA" dirty="0">
                <a:solidFill>
                  <a:schemeClr val="tx1"/>
                </a:solidFill>
              </a:rPr>
              <a:t>Pharisees – Religious political group. (legal experts of the Law) </a:t>
            </a:r>
          </a:p>
          <a:p>
            <a:pPr marL="0" indent="0">
              <a:buNone/>
            </a:pPr>
            <a:r>
              <a:rPr lang="en-CA" dirty="0">
                <a:solidFill>
                  <a:schemeClr val="tx1"/>
                </a:solidFill>
              </a:rPr>
              <a:t>             </a:t>
            </a:r>
          </a:p>
          <a:p>
            <a:r>
              <a:rPr lang="en-CA" dirty="0">
                <a:solidFill>
                  <a:schemeClr val="tx1"/>
                </a:solidFill>
              </a:rPr>
              <a:t>Herodians – Hellenized Jews (aligned with Roman rulers)  </a:t>
            </a:r>
          </a:p>
          <a:p>
            <a:endParaRPr lang="en-CA" dirty="0">
              <a:solidFill>
                <a:schemeClr val="tx1"/>
              </a:solidFill>
            </a:endParaRPr>
          </a:p>
          <a:p>
            <a:r>
              <a:rPr lang="en-CA" dirty="0">
                <a:solidFill>
                  <a:schemeClr val="tx1"/>
                </a:solidFill>
              </a:rPr>
              <a:t>Sadducees – Religious political group.</a:t>
            </a:r>
          </a:p>
          <a:p>
            <a:endParaRPr lang="en-CA" dirty="0">
              <a:solidFill>
                <a:schemeClr val="tx1"/>
              </a:solidFill>
            </a:endParaRPr>
          </a:p>
          <a:p>
            <a:r>
              <a:rPr lang="en-CA" dirty="0">
                <a:solidFill>
                  <a:schemeClr val="tx1"/>
                </a:solidFill>
              </a:rPr>
              <a:t>Romans – Governed &amp; taxed the Jews.  (pagan Roman Empire) </a:t>
            </a:r>
          </a:p>
        </p:txBody>
      </p:sp>
      <p:sp>
        <p:nvSpPr>
          <p:cNvPr id="3" name="Title 2">
            <a:extLst>
              <a:ext uri="{FF2B5EF4-FFF2-40B4-BE49-F238E27FC236}">
                <a16:creationId xmlns:a16="http://schemas.microsoft.com/office/drawing/2014/main" id="{D94448D4-1C22-482F-A83F-4E4219C7485A}"/>
              </a:ext>
            </a:extLst>
          </p:cNvPr>
          <p:cNvSpPr>
            <a:spLocks noGrp="1"/>
          </p:cNvSpPr>
          <p:nvPr>
            <p:ph type="title"/>
          </p:nvPr>
        </p:nvSpPr>
        <p:spPr/>
        <p:txBody>
          <a:bodyPr/>
          <a:lstStyle/>
          <a:p>
            <a:r>
              <a:rPr lang="en-CA" dirty="0"/>
              <a:t>Key Players  </a:t>
            </a:r>
          </a:p>
        </p:txBody>
      </p:sp>
    </p:spTree>
    <p:extLst>
      <p:ext uri="{BB962C8B-B14F-4D97-AF65-F5344CB8AC3E}">
        <p14:creationId xmlns:p14="http://schemas.microsoft.com/office/powerpoint/2010/main" val="423369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00747"/>
            <a:ext cx="8001000" cy="1104453"/>
          </a:xfrm>
        </p:spPr>
        <p:txBody>
          <a:bodyPr>
            <a:noAutofit/>
          </a:bodyPr>
          <a:lstStyle/>
          <a:p>
            <a:pPr marL="0" indent="0" algn="just">
              <a:buNone/>
            </a:pPr>
            <a:r>
              <a:rPr lang="en-US" sz="3200" dirty="0"/>
              <a:t>Preparation for entry.   </a:t>
            </a:r>
            <a:r>
              <a:rPr lang="en-US" sz="3200" dirty="0">
                <a:solidFill>
                  <a:srgbClr val="0070C0"/>
                </a:solidFill>
              </a:rPr>
              <a:t>Matt: 21: 1-5  </a:t>
            </a:r>
          </a:p>
          <a:p>
            <a:pPr marL="0" indent="0" algn="just">
              <a:buNone/>
            </a:pPr>
            <a:endParaRPr lang="en-US" sz="3200" dirty="0"/>
          </a:p>
          <a:p>
            <a:pPr marL="0" indent="0" algn="just">
              <a:buNone/>
            </a:pPr>
            <a:r>
              <a:rPr lang="en-US" sz="3200" dirty="0"/>
              <a:t>Triumphant Entry.      </a:t>
            </a:r>
            <a:r>
              <a:rPr lang="en-US" sz="3200" dirty="0">
                <a:solidFill>
                  <a:srgbClr val="0070C0"/>
                </a:solidFill>
              </a:rPr>
              <a:t>Matt: 21: 6-11</a:t>
            </a:r>
          </a:p>
          <a:p>
            <a:pPr marL="0" indent="0" algn="just">
              <a:buNone/>
            </a:pPr>
            <a:r>
              <a:rPr lang="en-US" sz="3200" dirty="0"/>
              <a:t> </a:t>
            </a:r>
          </a:p>
          <a:p>
            <a:pPr marL="0" indent="0" algn="just">
              <a:buNone/>
            </a:pPr>
            <a:r>
              <a:rPr lang="en-US" sz="3200" dirty="0"/>
              <a:t>Cleansing of the Temple.     </a:t>
            </a:r>
            <a:r>
              <a:rPr lang="en-US" sz="3200" dirty="0">
                <a:solidFill>
                  <a:srgbClr val="0070C0"/>
                </a:solidFill>
              </a:rPr>
              <a:t>Matt: 21: 12-17  </a:t>
            </a:r>
          </a:p>
          <a:p>
            <a:pPr marL="0" indent="0" algn="just">
              <a:buNone/>
            </a:pPr>
            <a:endParaRPr lang="en-US" sz="3200" dirty="0"/>
          </a:p>
        </p:txBody>
      </p:sp>
      <p:sp>
        <p:nvSpPr>
          <p:cNvPr id="3" name="Title 2"/>
          <p:cNvSpPr>
            <a:spLocks noGrp="1"/>
          </p:cNvSpPr>
          <p:nvPr>
            <p:ph type="title"/>
          </p:nvPr>
        </p:nvSpPr>
        <p:spPr>
          <a:xfrm>
            <a:off x="688490" y="457200"/>
            <a:ext cx="7756263" cy="1054250"/>
          </a:xfrm>
        </p:spPr>
        <p:txBody>
          <a:bodyPr/>
          <a:lstStyle/>
          <a:p>
            <a:r>
              <a:rPr lang="en-US" sz="4000" dirty="0"/>
              <a:t>The Prophet-King Comes to Jerusalem</a:t>
            </a:r>
            <a:endParaRPr lang="en-CA" sz="4000" dirty="0"/>
          </a:p>
        </p:txBody>
      </p:sp>
    </p:spTree>
    <p:extLst>
      <p:ext uri="{BB962C8B-B14F-4D97-AF65-F5344CB8AC3E}">
        <p14:creationId xmlns:p14="http://schemas.microsoft.com/office/powerpoint/2010/main" val="402791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07E35D-75A1-402E-AE72-E15D06447488}"/>
              </a:ext>
            </a:extLst>
          </p:cNvPr>
          <p:cNvSpPr>
            <a:spLocks noGrp="1"/>
          </p:cNvSpPr>
          <p:nvPr>
            <p:ph idx="4294967295"/>
          </p:nvPr>
        </p:nvSpPr>
        <p:spPr>
          <a:xfrm>
            <a:off x="381000" y="1219200"/>
            <a:ext cx="8382000" cy="4974844"/>
          </a:xfrm>
        </p:spPr>
        <p:txBody>
          <a:bodyPr>
            <a:noAutofit/>
          </a:bodyPr>
          <a:lstStyle/>
          <a:p>
            <a:pPr marL="0" indent="0" algn="l">
              <a:buNone/>
            </a:pPr>
            <a:r>
              <a:rPr lang="en-CA" sz="2000" b="1" i="0" dirty="0">
                <a:solidFill>
                  <a:srgbClr val="0070C0"/>
                </a:solidFill>
                <a:effectLst/>
                <a:latin typeface="system-ui"/>
              </a:rPr>
              <a:t>Matthew 21: 1-5.</a:t>
            </a:r>
          </a:p>
          <a:p>
            <a:pPr marL="0" indent="0" algn="l">
              <a:lnSpc>
                <a:spcPct val="160000"/>
              </a:lnSpc>
              <a:buNone/>
            </a:pPr>
            <a:r>
              <a:rPr lang="en-CA" sz="2000" b="0" i="0" dirty="0">
                <a:solidFill>
                  <a:srgbClr val="0070C0"/>
                </a:solidFill>
                <a:effectLst/>
                <a:latin typeface="system-ui"/>
              </a:rPr>
              <a:t>When they had come near Jerusalem and had reached </a:t>
            </a:r>
            <a:r>
              <a:rPr lang="en-CA" sz="2000" b="0" i="0" dirty="0" err="1">
                <a:solidFill>
                  <a:srgbClr val="0070C0"/>
                </a:solidFill>
                <a:effectLst/>
                <a:latin typeface="system-ui"/>
              </a:rPr>
              <a:t>Bethphage</a:t>
            </a:r>
            <a:r>
              <a:rPr lang="en-CA" sz="2000" b="0" i="0" dirty="0">
                <a:solidFill>
                  <a:srgbClr val="0070C0"/>
                </a:solidFill>
                <a:effectLst/>
                <a:latin typeface="system-ui"/>
              </a:rPr>
              <a:t>, at the Mount of Olives, Jesus sent two disciples, </a:t>
            </a:r>
            <a:r>
              <a:rPr lang="en-CA" sz="2000" b="1" i="0" baseline="30000" dirty="0">
                <a:solidFill>
                  <a:srgbClr val="0070C0"/>
                </a:solidFill>
                <a:effectLst/>
                <a:latin typeface="system-ui"/>
              </a:rPr>
              <a:t>2 </a:t>
            </a:r>
            <a:r>
              <a:rPr lang="en-CA" sz="2000" b="0" i="0" dirty="0">
                <a:solidFill>
                  <a:srgbClr val="0070C0"/>
                </a:solidFill>
                <a:effectLst/>
                <a:latin typeface="system-ui"/>
              </a:rPr>
              <a:t>saying to them, “Go into the village ahead of you, and immediately you will find a donkey tied, and a colt with her; untie them and bring them to me. </a:t>
            </a:r>
            <a:r>
              <a:rPr lang="en-CA" sz="2000" b="1" i="0" baseline="30000" dirty="0">
                <a:solidFill>
                  <a:srgbClr val="0070C0"/>
                </a:solidFill>
                <a:effectLst/>
                <a:latin typeface="system-ui"/>
              </a:rPr>
              <a:t>3 </a:t>
            </a:r>
            <a:r>
              <a:rPr lang="en-CA" sz="2000" b="0" i="0" dirty="0">
                <a:solidFill>
                  <a:srgbClr val="0070C0"/>
                </a:solidFill>
                <a:effectLst/>
                <a:latin typeface="system-ui"/>
              </a:rPr>
              <a:t>If anyone says anything to you, just say this, ‘The Lord needs them.’ And he will send them immediately.” </a:t>
            </a:r>
            <a:r>
              <a:rPr lang="en-CA" sz="2000" b="1" i="0" baseline="30000" dirty="0">
                <a:solidFill>
                  <a:srgbClr val="0070C0"/>
                </a:solidFill>
                <a:effectLst/>
                <a:latin typeface="system-ui"/>
              </a:rPr>
              <a:t>4 </a:t>
            </a:r>
            <a:r>
              <a:rPr lang="en-CA" sz="2000" b="0" i="0" dirty="0">
                <a:solidFill>
                  <a:srgbClr val="0070C0"/>
                </a:solidFill>
                <a:effectLst/>
                <a:latin typeface="system-ui"/>
              </a:rPr>
              <a:t>This took place to fulfill what had been spoken through the prophet, saying, </a:t>
            </a:r>
            <a:r>
              <a:rPr lang="en-CA" sz="2000" b="1" i="0" baseline="30000" dirty="0">
                <a:solidFill>
                  <a:srgbClr val="0070C0"/>
                </a:solidFill>
                <a:effectLst/>
                <a:latin typeface="system-ui"/>
              </a:rPr>
              <a:t>5 </a:t>
            </a:r>
            <a:r>
              <a:rPr lang="en-CA" sz="2000" b="0" i="0" dirty="0">
                <a:solidFill>
                  <a:srgbClr val="0070C0"/>
                </a:solidFill>
                <a:effectLst/>
                <a:latin typeface="system-ui"/>
              </a:rPr>
              <a:t>“Tell the daughter of Zion, Look, your king is coming to you,</a:t>
            </a:r>
            <a:br>
              <a:rPr lang="en-CA" sz="2000" b="0" i="0" dirty="0">
                <a:solidFill>
                  <a:srgbClr val="0070C0"/>
                </a:solidFill>
                <a:effectLst/>
                <a:latin typeface="system-ui"/>
              </a:rPr>
            </a:br>
            <a:r>
              <a:rPr lang="en-CA" sz="2000" b="0" i="0" dirty="0">
                <a:solidFill>
                  <a:srgbClr val="0070C0"/>
                </a:solidFill>
                <a:effectLst/>
                <a:latin typeface="system-ui"/>
              </a:rPr>
              <a:t>humble, and mounted on a donkey,  and on a colt, the foal of a donkey.”</a:t>
            </a:r>
          </a:p>
        </p:txBody>
      </p:sp>
      <p:sp>
        <p:nvSpPr>
          <p:cNvPr id="4" name="Title 6">
            <a:extLst>
              <a:ext uri="{FF2B5EF4-FFF2-40B4-BE49-F238E27FC236}">
                <a16:creationId xmlns:a16="http://schemas.microsoft.com/office/drawing/2014/main" id="{4B271017-E01B-477D-AF66-57FB684E7E17}"/>
              </a:ext>
            </a:extLst>
          </p:cNvPr>
          <p:cNvSpPr txBox="1">
            <a:spLocks/>
          </p:cNvSpPr>
          <p:nvPr/>
        </p:nvSpPr>
        <p:spPr>
          <a:xfrm>
            <a:off x="0" y="152400"/>
            <a:ext cx="7756525" cy="1054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Preparation for Entry into Jerusalem</a:t>
            </a:r>
            <a:endParaRPr lang="en-CA" sz="4000" dirty="0"/>
          </a:p>
        </p:txBody>
      </p:sp>
    </p:spTree>
    <p:extLst>
      <p:ext uri="{BB962C8B-B14F-4D97-AF65-F5344CB8AC3E}">
        <p14:creationId xmlns:p14="http://schemas.microsoft.com/office/powerpoint/2010/main" val="84951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152400"/>
            <a:ext cx="7756525" cy="1054100"/>
          </a:xfrm>
        </p:spPr>
        <p:txBody>
          <a:bodyPr/>
          <a:lstStyle/>
          <a:p>
            <a:r>
              <a:rPr lang="en-US" sz="4000" dirty="0"/>
              <a:t>OT Prophesies:  </a:t>
            </a:r>
            <a:endParaRPr lang="en-CA" sz="4000" dirty="0"/>
          </a:p>
        </p:txBody>
      </p:sp>
      <p:sp>
        <p:nvSpPr>
          <p:cNvPr id="5" name="Content Placeholder 1">
            <a:extLst>
              <a:ext uri="{FF2B5EF4-FFF2-40B4-BE49-F238E27FC236}">
                <a16:creationId xmlns:a16="http://schemas.microsoft.com/office/drawing/2014/main" id="{01C50CF0-FB32-41DF-ADFA-4842C21933BD}"/>
              </a:ext>
            </a:extLst>
          </p:cNvPr>
          <p:cNvSpPr txBox="1">
            <a:spLocks/>
          </p:cNvSpPr>
          <p:nvPr/>
        </p:nvSpPr>
        <p:spPr>
          <a:xfrm>
            <a:off x="533400" y="1143000"/>
            <a:ext cx="8229600" cy="4572000"/>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CA" dirty="0"/>
              <a:t> Two disciples are sent:   </a:t>
            </a:r>
            <a:r>
              <a:rPr lang="en-CA" sz="1800" dirty="0">
                <a:solidFill>
                  <a:srgbClr val="C00000"/>
                </a:solidFill>
              </a:rPr>
              <a:t>[aligns with two OT prophecies]  </a:t>
            </a:r>
          </a:p>
          <a:p>
            <a:pPr marL="0" indent="0">
              <a:buNone/>
            </a:pPr>
            <a:endParaRPr lang="en-CA" dirty="0"/>
          </a:p>
          <a:p>
            <a:pPr marL="91440" marR="228600" indent="0" algn="l">
              <a:buNone/>
            </a:pPr>
            <a:r>
              <a:rPr lang="en-CA" sz="2000" b="0" i="1" dirty="0">
                <a:solidFill>
                  <a:srgbClr val="0070C0"/>
                </a:solidFill>
                <a:effectLst/>
                <a:latin typeface="system-ui"/>
              </a:rPr>
              <a:t>See, the LORD proclaims to the ends of the earth "Say to daughter Zion, your savior comes!"</a:t>
            </a:r>
            <a:r>
              <a:rPr lang="en-CA" sz="2000" b="0" i="1" dirty="0">
                <a:solidFill>
                  <a:srgbClr val="000000"/>
                </a:solidFill>
                <a:effectLst/>
                <a:latin typeface="system-ui"/>
              </a:rPr>
              <a:t> </a:t>
            </a:r>
            <a:r>
              <a:rPr lang="en-CA" sz="2000" b="0" i="0" dirty="0">
                <a:solidFill>
                  <a:srgbClr val="000000"/>
                </a:solidFill>
                <a:effectLst/>
                <a:latin typeface="system-ui"/>
              </a:rPr>
              <a:t>(</a:t>
            </a:r>
            <a:r>
              <a:rPr lang="en-CA" sz="2000" b="0" i="0" dirty="0">
                <a:solidFill>
                  <a:srgbClr val="000000"/>
                </a:solidFill>
                <a:effectLst/>
                <a:latin typeface="system-ui"/>
                <a:hlinkClick r:id="rId2"/>
              </a:rPr>
              <a:t>Is 62:11</a:t>
            </a:r>
            <a:r>
              <a:rPr lang="en-CA" sz="2000" b="0" i="0" dirty="0">
                <a:solidFill>
                  <a:srgbClr val="000000"/>
                </a:solidFill>
                <a:effectLst/>
                <a:latin typeface="system-ui"/>
              </a:rPr>
              <a:t>).</a:t>
            </a:r>
          </a:p>
          <a:p>
            <a:pPr marL="457200" marR="228600" algn="l">
              <a:buFont typeface="Arial" panose="020B0604020202020204" pitchFamily="34" charset="0"/>
              <a:buChar char="•"/>
            </a:pPr>
            <a:endParaRPr lang="en-CA" sz="2000" dirty="0">
              <a:solidFill>
                <a:srgbClr val="000000"/>
              </a:solidFill>
              <a:latin typeface="system-ui"/>
            </a:endParaRPr>
          </a:p>
          <a:p>
            <a:pPr marL="457200" marR="228600" algn="l">
              <a:buFont typeface="Arial" panose="020B0604020202020204" pitchFamily="34" charset="0"/>
              <a:buChar char="•"/>
            </a:pPr>
            <a:r>
              <a:rPr lang="en-CA" sz="1600" b="0" i="0" dirty="0">
                <a:solidFill>
                  <a:srgbClr val="000000"/>
                </a:solidFill>
                <a:effectLst/>
                <a:latin typeface="Arial" panose="020B0604020202020204" pitchFamily="34" charset="0"/>
              </a:rPr>
              <a:t>The words "daughter Zion" refer to the holy city of Jerusalem.  </a:t>
            </a:r>
            <a:r>
              <a:rPr lang="en-CA" sz="1600" b="0" i="1" dirty="0">
                <a:solidFill>
                  <a:srgbClr val="000000"/>
                </a:solidFill>
                <a:effectLst/>
                <a:latin typeface="Arial" panose="020B0604020202020204" pitchFamily="34" charset="0"/>
              </a:rPr>
              <a:t>(~ 25 x in the OT)</a:t>
            </a:r>
            <a:r>
              <a:rPr lang="en-CA" sz="1600" b="0" i="0" dirty="0">
                <a:solidFill>
                  <a:srgbClr val="000000"/>
                </a:solidFill>
                <a:effectLst/>
                <a:latin typeface="Arial" panose="020B0604020202020204" pitchFamily="34" charset="0"/>
              </a:rPr>
              <a:t> </a:t>
            </a:r>
          </a:p>
          <a:p>
            <a:pPr marL="457200" marR="228600" algn="l">
              <a:buFont typeface="Arial" panose="020B0604020202020204" pitchFamily="34" charset="0"/>
              <a:buChar char="•"/>
            </a:pPr>
            <a:endParaRPr lang="en-CA" sz="2000" b="0" i="0" dirty="0">
              <a:solidFill>
                <a:srgbClr val="000000"/>
              </a:solidFill>
              <a:effectLst/>
              <a:latin typeface="system-ui"/>
            </a:endParaRPr>
          </a:p>
          <a:p>
            <a:pPr marL="457200" marR="228600" algn="l">
              <a:buFont typeface="Arial" panose="020B0604020202020204" pitchFamily="34" charset="0"/>
              <a:buChar char="•"/>
            </a:pPr>
            <a:r>
              <a:rPr lang="en-CA" sz="1600" b="0" i="0" dirty="0">
                <a:solidFill>
                  <a:srgbClr val="000000"/>
                </a:solidFill>
                <a:effectLst/>
                <a:latin typeface="Arial" panose="020B0604020202020204" pitchFamily="34" charset="0"/>
              </a:rPr>
              <a:t>The Messiah will come not like a conquering king or military leader; He will come humbly as a Savior to His people.</a:t>
            </a:r>
            <a:endParaRPr lang="en-CA" sz="2000" b="0" i="0" dirty="0">
              <a:solidFill>
                <a:srgbClr val="000000"/>
              </a:solidFill>
              <a:effectLst/>
              <a:latin typeface="system-ui"/>
            </a:endParaRPr>
          </a:p>
          <a:p>
            <a:pPr marL="457200" marR="228600" algn="l">
              <a:buFont typeface="Arial" panose="020B0604020202020204" pitchFamily="34" charset="0"/>
              <a:buChar char="•"/>
            </a:pPr>
            <a:endParaRPr lang="en-CA" sz="2000" b="0" i="0" dirty="0">
              <a:solidFill>
                <a:srgbClr val="000000"/>
              </a:solidFill>
              <a:effectLst/>
              <a:latin typeface="system-ui"/>
            </a:endParaRPr>
          </a:p>
          <a:p>
            <a:pPr marL="91440" marR="228600" indent="0" algn="l">
              <a:buNone/>
            </a:pPr>
            <a:r>
              <a:rPr lang="en-CA" sz="2000" b="0" i="1" dirty="0">
                <a:solidFill>
                  <a:srgbClr val="0070C0"/>
                </a:solidFill>
                <a:effectLst/>
                <a:latin typeface="system-ui"/>
              </a:rPr>
              <a:t>Rejoice heartily, O daughter Zion, shout for joy, O daughter Jerusalem! See [Behold], your king shall come to you; a just savior is he, meek, and riding on an ass, on a colt, the foal of an ass </a:t>
            </a:r>
            <a:r>
              <a:rPr lang="en-CA" sz="2000" b="0" i="0" dirty="0">
                <a:solidFill>
                  <a:srgbClr val="000000"/>
                </a:solidFill>
                <a:effectLst/>
                <a:latin typeface="system-ui"/>
              </a:rPr>
              <a:t>(</a:t>
            </a:r>
            <a:r>
              <a:rPr lang="en-CA" sz="2000" b="0" i="0" dirty="0" err="1">
                <a:solidFill>
                  <a:srgbClr val="000000"/>
                </a:solidFill>
                <a:effectLst/>
                <a:latin typeface="system-ui"/>
                <a:hlinkClick r:id="rId3"/>
              </a:rPr>
              <a:t>Zech</a:t>
            </a:r>
            <a:r>
              <a:rPr lang="en-CA" sz="2000" b="0" i="0" dirty="0">
                <a:solidFill>
                  <a:srgbClr val="000000"/>
                </a:solidFill>
                <a:effectLst/>
                <a:latin typeface="system-ui"/>
                <a:hlinkClick r:id="rId3"/>
              </a:rPr>
              <a:t> 9:9</a:t>
            </a:r>
            <a:r>
              <a:rPr lang="en-CA" sz="2000" b="0" i="0" dirty="0">
                <a:solidFill>
                  <a:srgbClr val="000000"/>
                </a:solidFill>
                <a:effectLst/>
                <a:latin typeface="system-ui"/>
              </a:rPr>
              <a:t>).</a:t>
            </a:r>
          </a:p>
          <a:p>
            <a:pPr lvl="1"/>
            <a:endParaRPr lang="en-CA" dirty="0"/>
          </a:p>
        </p:txBody>
      </p:sp>
    </p:spTree>
    <p:extLst>
      <p:ext uri="{BB962C8B-B14F-4D97-AF65-F5344CB8AC3E}">
        <p14:creationId xmlns:p14="http://schemas.microsoft.com/office/powerpoint/2010/main" val="227444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152400"/>
            <a:ext cx="7756525" cy="1054100"/>
          </a:xfrm>
        </p:spPr>
        <p:txBody>
          <a:bodyPr/>
          <a:lstStyle/>
          <a:p>
            <a:r>
              <a:rPr lang="en-US" sz="4000" dirty="0"/>
              <a:t>Timeline </a:t>
            </a:r>
            <a:endParaRPr lang="en-CA" sz="4000" dirty="0"/>
          </a:p>
        </p:txBody>
      </p:sp>
      <p:sp>
        <p:nvSpPr>
          <p:cNvPr id="4" name="TextBox 3">
            <a:extLst>
              <a:ext uri="{FF2B5EF4-FFF2-40B4-BE49-F238E27FC236}">
                <a16:creationId xmlns:a16="http://schemas.microsoft.com/office/drawing/2014/main" id="{46203413-54FB-4391-BA9A-1B6B71789035}"/>
              </a:ext>
            </a:extLst>
          </p:cNvPr>
          <p:cNvSpPr txBox="1"/>
          <p:nvPr/>
        </p:nvSpPr>
        <p:spPr>
          <a:xfrm>
            <a:off x="381000" y="1166843"/>
            <a:ext cx="8153400" cy="4801314"/>
          </a:xfrm>
          <a:prstGeom prst="rect">
            <a:avLst/>
          </a:prstGeom>
          <a:noFill/>
        </p:spPr>
        <p:txBody>
          <a:bodyPr wrap="square">
            <a:spAutoFit/>
          </a:bodyPr>
          <a:lstStyle/>
          <a:p>
            <a:r>
              <a:rPr lang="en-CA" dirty="0">
                <a:solidFill>
                  <a:srgbClr val="000000"/>
                </a:solidFill>
                <a:latin typeface="system-ui"/>
              </a:rPr>
              <a:t>By Law, Passover must be celebrated on the 14</a:t>
            </a:r>
            <a:r>
              <a:rPr lang="en-CA" baseline="30000" dirty="0">
                <a:solidFill>
                  <a:srgbClr val="000000"/>
                </a:solidFill>
                <a:latin typeface="system-ui"/>
              </a:rPr>
              <a:t>th</a:t>
            </a:r>
            <a:r>
              <a:rPr lang="en-CA" dirty="0">
                <a:solidFill>
                  <a:srgbClr val="000000"/>
                </a:solidFill>
                <a:latin typeface="system-ui"/>
              </a:rPr>
              <a:t> day of Nisan (Thursday) </a:t>
            </a:r>
          </a:p>
          <a:p>
            <a:pPr algn="l"/>
            <a:endParaRPr lang="en-CA" b="0" i="0" dirty="0">
              <a:solidFill>
                <a:srgbClr val="000000"/>
              </a:solidFill>
              <a:effectLst/>
              <a:latin typeface="system-ui"/>
            </a:endParaRPr>
          </a:p>
          <a:p>
            <a:pPr marL="285750" indent="-285750" algn="l">
              <a:buFont typeface="Wingdings" panose="05000000000000000000" pitchFamily="2" charset="2"/>
              <a:buChar char="Ø"/>
            </a:pPr>
            <a:r>
              <a:rPr lang="en-CA" b="0" i="0" dirty="0">
                <a:solidFill>
                  <a:srgbClr val="000000"/>
                </a:solidFill>
                <a:effectLst/>
                <a:latin typeface="system-ui"/>
              </a:rPr>
              <a:t>Jesus had </a:t>
            </a:r>
            <a:r>
              <a:rPr lang="en-CA" b="0" i="1" dirty="0">
                <a:solidFill>
                  <a:srgbClr val="000000"/>
                </a:solidFill>
                <a:effectLst/>
                <a:latin typeface="system-ui"/>
              </a:rPr>
              <a:t>Sabbath</a:t>
            </a:r>
            <a:r>
              <a:rPr lang="en-CA" b="0" i="0" dirty="0">
                <a:solidFill>
                  <a:srgbClr val="000000"/>
                </a:solidFill>
                <a:effectLst/>
                <a:latin typeface="system-ui"/>
              </a:rPr>
              <a:t> dinner </a:t>
            </a:r>
            <a:r>
              <a:rPr lang="en-CA" dirty="0">
                <a:solidFill>
                  <a:srgbClr val="000000"/>
                </a:solidFill>
                <a:latin typeface="system-ui"/>
              </a:rPr>
              <a:t>at Bethany.  9</a:t>
            </a:r>
            <a:r>
              <a:rPr lang="en-CA" baseline="30000" dirty="0">
                <a:solidFill>
                  <a:srgbClr val="000000"/>
                </a:solidFill>
                <a:latin typeface="system-ui"/>
              </a:rPr>
              <a:t>th</a:t>
            </a:r>
            <a:r>
              <a:rPr lang="en-CA" dirty="0">
                <a:solidFill>
                  <a:srgbClr val="000000"/>
                </a:solidFill>
                <a:latin typeface="system-ui"/>
              </a:rPr>
              <a:t> day of Nisan </a:t>
            </a:r>
            <a:r>
              <a:rPr lang="en-CA" b="0" i="0" dirty="0">
                <a:solidFill>
                  <a:srgbClr val="000000"/>
                </a:solidFill>
                <a:effectLst/>
                <a:latin typeface="system-ui"/>
              </a:rPr>
              <a:t>(Saturday)</a:t>
            </a:r>
            <a:endParaRPr lang="en-CA" dirty="0">
              <a:solidFill>
                <a:srgbClr val="000000"/>
              </a:solidFill>
              <a:latin typeface="system-ui"/>
            </a:endParaRPr>
          </a:p>
          <a:p>
            <a:pPr marL="285750" indent="-285750" algn="l">
              <a:buFont typeface="Wingdings" panose="05000000000000000000" pitchFamily="2" charset="2"/>
              <a:buChar char="Ø"/>
            </a:pPr>
            <a:r>
              <a:rPr lang="en-CA" dirty="0">
                <a:solidFill>
                  <a:srgbClr val="000000"/>
                </a:solidFill>
                <a:latin typeface="system-ui"/>
              </a:rPr>
              <a:t>Jesus entered Jerusalem on the 10</a:t>
            </a:r>
            <a:r>
              <a:rPr lang="en-CA" baseline="30000" dirty="0">
                <a:solidFill>
                  <a:srgbClr val="000000"/>
                </a:solidFill>
                <a:latin typeface="system-ui"/>
              </a:rPr>
              <a:t>th</a:t>
            </a:r>
            <a:r>
              <a:rPr lang="en-CA" dirty="0">
                <a:solidFill>
                  <a:srgbClr val="000000"/>
                </a:solidFill>
                <a:latin typeface="system-ui"/>
              </a:rPr>
              <a:t> day of Nisan (Sunday)   </a:t>
            </a:r>
          </a:p>
          <a:p>
            <a:pPr marL="742950" lvl="1" indent="-285750">
              <a:buFont typeface="Arial" panose="020B0604020202020204" pitchFamily="34" charset="0"/>
              <a:buChar char="•"/>
            </a:pPr>
            <a:r>
              <a:rPr lang="en-CA" dirty="0">
                <a:solidFill>
                  <a:srgbClr val="000000"/>
                </a:solidFill>
                <a:latin typeface="system-ui"/>
              </a:rPr>
              <a:t>Passover victims were chosen in the first Passover  </a:t>
            </a:r>
            <a:r>
              <a:rPr lang="en-CA" dirty="0">
                <a:solidFill>
                  <a:srgbClr val="C00000"/>
                </a:solidFill>
                <a:latin typeface="system-ui"/>
              </a:rPr>
              <a:t>[Exodus 12:3] </a:t>
            </a:r>
            <a:r>
              <a:rPr lang="en-CA" dirty="0">
                <a:solidFill>
                  <a:srgbClr val="000000"/>
                </a:solidFill>
                <a:latin typeface="system-ui"/>
              </a:rPr>
              <a:t> </a:t>
            </a:r>
          </a:p>
          <a:p>
            <a:pPr marL="742950" lvl="1" indent="-285750">
              <a:buFont typeface="Arial" panose="020B0604020202020204" pitchFamily="34" charset="0"/>
              <a:buChar char="•"/>
            </a:pPr>
            <a:r>
              <a:rPr lang="en-CA" dirty="0">
                <a:solidFill>
                  <a:srgbClr val="000000"/>
                </a:solidFill>
                <a:latin typeface="system-ui"/>
              </a:rPr>
              <a:t>Day that Joshua crossed the Jordan river  </a:t>
            </a:r>
            <a:r>
              <a:rPr lang="en-CA" dirty="0">
                <a:solidFill>
                  <a:srgbClr val="C00000"/>
                </a:solidFill>
                <a:latin typeface="system-ui"/>
              </a:rPr>
              <a:t>[Joshua 4:19]</a:t>
            </a:r>
            <a:r>
              <a:rPr lang="en-CA" dirty="0">
                <a:solidFill>
                  <a:srgbClr val="000000"/>
                </a:solidFill>
                <a:latin typeface="system-ui"/>
              </a:rPr>
              <a:t> </a:t>
            </a:r>
          </a:p>
          <a:p>
            <a:pPr algn="l"/>
            <a:endParaRPr lang="en-CA" dirty="0">
              <a:solidFill>
                <a:srgbClr val="000000"/>
              </a:solidFill>
              <a:latin typeface="system-ui"/>
            </a:endParaRPr>
          </a:p>
          <a:p>
            <a:pPr algn="l"/>
            <a:r>
              <a:rPr lang="en-CA" dirty="0">
                <a:solidFill>
                  <a:srgbClr val="C00000"/>
                </a:solidFill>
                <a:latin typeface="system-ui"/>
              </a:rPr>
              <a:t>“Hosana”</a:t>
            </a:r>
            <a:r>
              <a:rPr lang="en-CA" dirty="0">
                <a:solidFill>
                  <a:srgbClr val="000000"/>
                </a:solidFill>
                <a:latin typeface="system-ui"/>
              </a:rPr>
              <a:t>  - Acclamation of the Messiah’s arrival   </a:t>
            </a:r>
            <a:r>
              <a:rPr lang="en-CA" i="1" dirty="0">
                <a:solidFill>
                  <a:srgbClr val="C00000"/>
                </a:solidFill>
                <a:latin typeface="system-ui"/>
              </a:rPr>
              <a:t>“Parousia”</a:t>
            </a:r>
            <a:r>
              <a:rPr lang="en-CA" dirty="0">
                <a:solidFill>
                  <a:srgbClr val="000000"/>
                </a:solidFill>
                <a:latin typeface="system-ui"/>
              </a:rPr>
              <a:t>  (GK)  </a:t>
            </a:r>
          </a:p>
          <a:p>
            <a:pPr algn="l"/>
            <a:endParaRPr lang="en-CA" dirty="0">
              <a:solidFill>
                <a:srgbClr val="000000"/>
              </a:solidFill>
              <a:latin typeface="system-ui"/>
            </a:endParaRPr>
          </a:p>
          <a:p>
            <a:pPr algn="l"/>
            <a:r>
              <a:rPr lang="en-CA" dirty="0">
                <a:solidFill>
                  <a:srgbClr val="0070C0"/>
                </a:solidFill>
                <a:latin typeface="system-ui"/>
              </a:rPr>
              <a:t>Psalm 118 </a:t>
            </a:r>
            <a:r>
              <a:rPr lang="en-CA" dirty="0">
                <a:solidFill>
                  <a:srgbClr val="000000"/>
                </a:solidFill>
                <a:latin typeface="system-ui"/>
              </a:rPr>
              <a:t> (Messianic Psalm) </a:t>
            </a:r>
          </a:p>
          <a:p>
            <a:pPr algn="l"/>
            <a:endParaRPr lang="en-CA" dirty="0">
              <a:solidFill>
                <a:srgbClr val="000000"/>
              </a:solidFill>
              <a:latin typeface="system-ui"/>
            </a:endParaRPr>
          </a:p>
          <a:p>
            <a:pPr algn="l"/>
            <a:r>
              <a:rPr lang="en-CA" b="1" i="0" baseline="30000" dirty="0">
                <a:solidFill>
                  <a:srgbClr val="0070C0"/>
                </a:solidFill>
                <a:effectLst/>
                <a:latin typeface="system-ui"/>
              </a:rPr>
              <a:t>25</a:t>
            </a:r>
            <a:r>
              <a:rPr lang="en-CA" b="0" i="0" dirty="0">
                <a:solidFill>
                  <a:srgbClr val="0070C0"/>
                </a:solidFill>
                <a:effectLst/>
                <a:latin typeface="system-ui"/>
              </a:rPr>
              <a:t>Save us, we beseech you, O </a:t>
            </a:r>
            <a:r>
              <a:rPr lang="en-CA" b="0" i="0" cap="small" dirty="0">
                <a:solidFill>
                  <a:srgbClr val="0070C0"/>
                </a:solidFill>
                <a:effectLst/>
                <a:latin typeface="system-ui"/>
              </a:rPr>
              <a:t>Lord</a:t>
            </a:r>
            <a:r>
              <a:rPr lang="en-CA" b="0" i="0" dirty="0">
                <a:solidFill>
                  <a:srgbClr val="0070C0"/>
                </a:solidFill>
                <a:effectLst/>
                <a:latin typeface="system-ui"/>
              </a:rPr>
              <a:t>!  O </a:t>
            </a:r>
            <a:r>
              <a:rPr lang="en-CA" b="0" i="0" cap="small" dirty="0">
                <a:solidFill>
                  <a:srgbClr val="0070C0"/>
                </a:solidFill>
                <a:effectLst/>
                <a:latin typeface="system-ui"/>
              </a:rPr>
              <a:t>Lord</a:t>
            </a:r>
            <a:r>
              <a:rPr lang="en-CA" b="0" i="0" dirty="0">
                <a:solidFill>
                  <a:srgbClr val="0070C0"/>
                </a:solidFill>
                <a:effectLst/>
                <a:latin typeface="system-ui"/>
              </a:rPr>
              <a:t>, we beseech you, give us success!</a:t>
            </a:r>
          </a:p>
          <a:p>
            <a:pPr algn="l"/>
            <a:r>
              <a:rPr lang="en-CA" b="1" i="0" baseline="30000" dirty="0">
                <a:solidFill>
                  <a:srgbClr val="0070C0"/>
                </a:solidFill>
                <a:effectLst/>
                <a:latin typeface="system-ui"/>
              </a:rPr>
              <a:t>26 </a:t>
            </a:r>
            <a:r>
              <a:rPr lang="en-CA" b="0" i="0" dirty="0">
                <a:solidFill>
                  <a:srgbClr val="0070C0"/>
                </a:solidFill>
                <a:effectLst/>
                <a:latin typeface="system-ui"/>
              </a:rPr>
              <a:t>Blessed is the one who comes in the name of the </a:t>
            </a:r>
            <a:r>
              <a:rPr lang="en-CA" b="0" i="0" cap="small" dirty="0">
                <a:solidFill>
                  <a:srgbClr val="0070C0"/>
                </a:solidFill>
                <a:effectLst/>
                <a:latin typeface="system-ui"/>
              </a:rPr>
              <a:t>Lord</a:t>
            </a:r>
            <a:r>
              <a:rPr lang="en-CA" b="0" i="0" dirty="0">
                <a:solidFill>
                  <a:srgbClr val="0070C0"/>
                </a:solidFill>
                <a:effectLst/>
                <a:latin typeface="system-ui"/>
              </a:rPr>
              <a:t>.</a:t>
            </a:r>
            <a:r>
              <a:rPr lang="en-CA" baseline="30000" dirty="0">
                <a:solidFill>
                  <a:srgbClr val="0070C0"/>
                </a:solidFill>
                <a:latin typeface="system-ui"/>
              </a:rPr>
              <a:t>   </a:t>
            </a:r>
            <a:r>
              <a:rPr lang="en-CA" b="0" i="0" dirty="0">
                <a:solidFill>
                  <a:srgbClr val="0070C0"/>
                </a:solidFill>
                <a:effectLst/>
                <a:latin typeface="system-ui"/>
              </a:rPr>
              <a:t>We bless you from the house of the </a:t>
            </a:r>
            <a:r>
              <a:rPr lang="en-CA" b="0" i="0" cap="small" dirty="0">
                <a:solidFill>
                  <a:srgbClr val="0070C0"/>
                </a:solidFill>
                <a:effectLst/>
                <a:latin typeface="system-ui"/>
              </a:rPr>
              <a:t>Lord</a:t>
            </a:r>
            <a:r>
              <a:rPr lang="en-CA" b="0" i="0" dirty="0">
                <a:solidFill>
                  <a:srgbClr val="0070C0"/>
                </a:solidFill>
                <a:effectLst/>
                <a:latin typeface="system-ui"/>
              </a:rPr>
              <a:t>.  </a:t>
            </a:r>
          </a:p>
          <a:p>
            <a:pPr algn="l"/>
            <a:r>
              <a:rPr lang="en-CA" b="1" i="0" baseline="30000" dirty="0">
                <a:solidFill>
                  <a:srgbClr val="0070C0"/>
                </a:solidFill>
                <a:effectLst/>
                <a:latin typeface="system-ui"/>
              </a:rPr>
              <a:t>27 </a:t>
            </a:r>
            <a:r>
              <a:rPr lang="en-CA" b="0" i="0" dirty="0">
                <a:solidFill>
                  <a:srgbClr val="0070C0"/>
                </a:solidFill>
                <a:effectLst/>
                <a:latin typeface="system-ui"/>
              </a:rPr>
              <a:t>The </a:t>
            </a:r>
            <a:r>
              <a:rPr lang="en-CA" b="0" i="0" cap="small" dirty="0">
                <a:solidFill>
                  <a:srgbClr val="0070C0"/>
                </a:solidFill>
                <a:effectLst/>
                <a:latin typeface="system-ui"/>
              </a:rPr>
              <a:t>Lord</a:t>
            </a:r>
            <a:r>
              <a:rPr lang="en-CA" b="0" i="0" dirty="0">
                <a:solidFill>
                  <a:srgbClr val="0070C0"/>
                </a:solidFill>
                <a:effectLst/>
                <a:latin typeface="system-ui"/>
              </a:rPr>
              <a:t> is God, and he has given us light.</a:t>
            </a:r>
            <a:br>
              <a:rPr lang="en-CA" b="0" i="0" dirty="0">
                <a:solidFill>
                  <a:srgbClr val="0070C0"/>
                </a:solidFill>
                <a:effectLst/>
                <a:latin typeface="system-ui"/>
              </a:rPr>
            </a:br>
            <a:r>
              <a:rPr lang="en-CA" b="0" i="0" dirty="0">
                <a:solidFill>
                  <a:srgbClr val="0070C0"/>
                </a:solidFill>
                <a:effectLst/>
                <a:latin typeface="system-ui"/>
              </a:rPr>
              <a:t>Bind the festal procession with branches, up to the horns of the altar.</a:t>
            </a:r>
            <a:r>
              <a:rPr lang="en-CA" baseline="30000" dirty="0">
                <a:solidFill>
                  <a:srgbClr val="0070C0"/>
                </a:solidFill>
                <a:latin typeface="system-ui"/>
              </a:rPr>
              <a:t>  </a:t>
            </a:r>
            <a:endParaRPr lang="en-CA" dirty="0">
              <a:solidFill>
                <a:srgbClr val="0070C0"/>
              </a:solidFill>
              <a:latin typeface="system-ui"/>
            </a:endParaRPr>
          </a:p>
          <a:p>
            <a:pPr algn="l"/>
            <a:endParaRPr lang="en-CA" b="0" i="0" dirty="0">
              <a:solidFill>
                <a:srgbClr val="000000"/>
              </a:solidFill>
              <a:effectLst/>
              <a:latin typeface="system-ui"/>
            </a:endParaRPr>
          </a:p>
        </p:txBody>
      </p:sp>
    </p:spTree>
    <p:extLst>
      <p:ext uri="{BB962C8B-B14F-4D97-AF65-F5344CB8AC3E}">
        <p14:creationId xmlns:p14="http://schemas.microsoft.com/office/powerpoint/2010/main" val="39240574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D4EB6A2C62F146B7A8CE2859E985C9" ma:contentTypeVersion="4" ma:contentTypeDescription="Create a new document." ma:contentTypeScope="" ma:versionID="e0ac9a1f073f0fda177dd426a3115222">
  <xsd:schema xmlns:xsd="http://www.w3.org/2001/XMLSchema" xmlns:xs="http://www.w3.org/2001/XMLSchema" xmlns:p="http://schemas.microsoft.com/office/2006/metadata/properties" xmlns:ns3="dbb13442-6a97-44a0-be61-07e1e1842662" targetNamespace="http://schemas.microsoft.com/office/2006/metadata/properties" ma:root="true" ma:fieldsID="15e700b718cae208e221abe647e40c46" ns3:_="">
    <xsd:import namespace="dbb13442-6a97-44a0-be61-07e1e184266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13442-6a97-44a0-be61-07e1e18426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2F4337-F2A6-4CE1-AF52-78819D3A5C14}">
  <ds:schemaRefs>
    <ds:schemaRef ds:uri="http://schemas.microsoft.com/sharepoint/v3/contenttype/forms"/>
  </ds:schemaRefs>
</ds:datastoreItem>
</file>

<file path=customXml/itemProps2.xml><?xml version="1.0" encoding="utf-8"?>
<ds:datastoreItem xmlns:ds="http://schemas.openxmlformats.org/officeDocument/2006/customXml" ds:itemID="{9B64854F-81E9-40AC-87A5-E5CB423F4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b13442-6a97-44a0-be61-07e1e18426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100F3E-B7AE-4A5E-8BA4-D16208D8159F}">
  <ds:schemaRefs>
    <ds:schemaRef ds:uri="dbb13442-6a97-44a0-be61-07e1e1842662"/>
    <ds:schemaRef ds:uri="http://purl.org/dc/terms/"/>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1426</TotalTime>
  <Words>2041</Words>
  <Application>Microsoft Office PowerPoint</Application>
  <PresentationFormat>On-screen Show (4:3)</PresentationFormat>
  <Paragraphs>159</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vt:lpstr>
      <vt:lpstr>Book Antiqua</vt:lpstr>
      <vt:lpstr>Calibri</vt:lpstr>
      <vt:lpstr>Cavolini</vt:lpstr>
      <vt:lpstr>system-ui</vt:lpstr>
      <vt:lpstr>Wingdings</vt:lpstr>
      <vt:lpstr>Hardcover</vt:lpstr>
      <vt:lpstr>Lent  Bible Study</vt:lpstr>
      <vt:lpstr>PowerPoint Presentation</vt:lpstr>
      <vt:lpstr>Lenten Bible Study  Topical Outline  </vt:lpstr>
      <vt:lpstr>Catholic Bible Study  Introduction</vt:lpstr>
      <vt:lpstr>Key Players  </vt:lpstr>
      <vt:lpstr>The Prophet-King Comes to Jerusalem</vt:lpstr>
      <vt:lpstr>PowerPoint Presentation</vt:lpstr>
      <vt:lpstr>OT Prophesies:  </vt:lpstr>
      <vt:lpstr>Timeline </vt:lpstr>
      <vt:lpstr>PowerPoint Presentation</vt:lpstr>
      <vt:lpstr>Cleaning of the Temple  (?)    </vt:lpstr>
      <vt:lpstr>PowerPoint Presentation</vt:lpstr>
      <vt:lpstr>PowerPoint Presentation</vt:lpstr>
      <vt:lpstr>Notes </vt:lpstr>
      <vt:lpstr>Jesus’s Teaching   in the Temple </vt:lpstr>
      <vt:lpstr>PowerPoint Presentation</vt:lpstr>
      <vt:lpstr>Phylactery  (Heb: Tefillin) </vt:lpstr>
      <vt:lpstr>Chair of Moses (b)  </vt:lpstr>
      <vt:lpstr>Seven Woe’s</vt:lpstr>
      <vt:lpstr>Coming Judgement </vt:lpstr>
      <vt:lpstr>PowerPoint Presentation</vt:lpstr>
      <vt:lpstr>PowerPoint Presentation</vt:lpstr>
      <vt:lpstr>PowerPoint Presentation</vt:lpstr>
      <vt:lpstr>PowerPoint Presentation</vt:lpstr>
      <vt:lpstr>Closing Prayer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  Bible Study</dc:title>
  <dc:creator>Deacon Doug Asselstine</dc:creator>
  <cp:lastModifiedBy>Deacon Doug Asselstine</cp:lastModifiedBy>
  <cp:revision>7</cp:revision>
  <dcterms:created xsi:type="dcterms:W3CDTF">2020-03-09T18:43:09Z</dcterms:created>
  <dcterms:modified xsi:type="dcterms:W3CDTF">2022-03-16T17:17:27Z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0x0101007BD4EB6A2C62F146B7A8CE2859E985C9</vt:lpwstr>
  </property>
</Properties>
</file>