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653" r:id="rId2"/>
    <p:sldMasterId id="2147483650" r:id="rId3"/>
    <p:sldMasterId id="2147483666" r:id="rId4"/>
    <p:sldMasterId id="2147483747" r:id="rId5"/>
  </p:sldMasterIdLst>
  <p:notesMasterIdLst>
    <p:notesMasterId r:id="rId32"/>
  </p:notesMasterIdLst>
  <p:handoutMasterIdLst>
    <p:handoutMasterId r:id="rId33"/>
  </p:handoutMasterIdLst>
  <p:sldIdLst>
    <p:sldId id="322" r:id="rId6"/>
    <p:sldId id="363" r:id="rId7"/>
    <p:sldId id="345" r:id="rId8"/>
    <p:sldId id="407" r:id="rId9"/>
    <p:sldId id="390" r:id="rId10"/>
    <p:sldId id="409" r:id="rId11"/>
    <p:sldId id="360" r:id="rId12"/>
    <p:sldId id="414" r:id="rId13"/>
    <p:sldId id="395" r:id="rId14"/>
    <p:sldId id="408" r:id="rId15"/>
    <p:sldId id="346" r:id="rId16"/>
    <p:sldId id="348" r:id="rId17"/>
    <p:sldId id="382" r:id="rId18"/>
    <p:sldId id="415" r:id="rId19"/>
    <p:sldId id="403" r:id="rId20"/>
    <p:sldId id="405" r:id="rId21"/>
    <p:sldId id="404" r:id="rId22"/>
    <p:sldId id="406" r:id="rId23"/>
    <p:sldId id="402" r:id="rId24"/>
    <p:sldId id="412" r:id="rId25"/>
    <p:sldId id="399" r:id="rId26"/>
    <p:sldId id="413" r:id="rId27"/>
    <p:sldId id="410" r:id="rId28"/>
    <p:sldId id="391" r:id="rId29"/>
    <p:sldId id="392" r:id="rId30"/>
    <p:sldId id="393" r:id="rId31"/>
  </p:sldIdLst>
  <p:sldSz cx="9144000" cy="6858000" type="screen4x3"/>
  <p:notesSz cx="7077075" cy="9363075"/>
  <p:kinsoku lang="ja-JP" invalStChars="、。，．・：；？！゛゜ヽヾゝゞ々ー’”）〕］｝〉》」』】°‰′″℃￠％ぁぃぅぇぉっゃゅょゎァィゥェォッャュョヮヵヶ!%),.:;?]}｡｣､･ｧｨｩｪｫｬｭｮｯｰﾞﾟ" invalEndChars="‘“（〔［｛〈《「『【￥＄$([\{｢￡"/>
  <p:defaultTextStyle>
    <a:defPPr>
      <a:defRPr lang="en-US"/>
    </a:defPPr>
    <a:lvl1pPr algn="l" rtl="0" eaLnBrk="0" fontAlgn="base" hangingPunct="0">
      <a:lnSpc>
        <a:spcPct val="110000"/>
      </a:lnSpc>
      <a:spcBef>
        <a:spcPct val="0"/>
      </a:spcBef>
      <a:spcAft>
        <a:spcPct val="0"/>
      </a:spcAft>
      <a:defRPr sz="5400" b="1" kern="1200">
        <a:solidFill>
          <a:schemeClr val="tx1"/>
        </a:solidFill>
        <a:latin typeface="Arial" charset="0"/>
        <a:ea typeface="+mn-ea"/>
        <a:cs typeface="+mn-cs"/>
      </a:defRPr>
    </a:lvl1pPr>
    <a:lvl2pPr marL="457200" algn="l" rtl="0" eaLnBrk="0" fontAlgn="base" hangingPunct="0">
      <a:lnSpc>
        <a:spcPct val="110000"/>
      </a:lnSpc>
      <a:spcBef>
        <a:spcPct val="0"/>
      </a:spcBef>
      <a:spcAft>
        <a:spcPct val="0"/>
      </a:spcAft>
      <a:defRPr sz="5400" b="1" kern="1200">
        <a:solidFill>
          <a:schemeClr val="tx1"/>
        </a:solidFill>
        <a:latin typeface="Arial" charset="0"/>
        <a:ea typeface="+mn-ea"/>
        <a:cs typeface="+mn-cs"/>
      </a:defRPr>
    </a:lvl2pPr>
    <a:lvl3pPr marL="914400" algn="l" rtl="0" eaLnBrk="0" fontAlgn="base" hangingPunct="0">
      <a:lnSpc>
        <a:spcPct val="110000"/>
      </a:lnSpc>
      <a:spcBef>
        <a:spcPct val="0"/>
      </a:spcBef>
      <a:spcAft>
        <a:spcPct val="0"/>
      </a:spcAft>
      <a:defRPr sz="5400" b="1" kern="1200">
        <a:solidFill>
          <a:schemeClr val="tx1"/>
        </a:solidFill>
        <a:latin typeface="Arial" charset="0"/>
        <a:ea typeface="+mn-ea"/>
        <a:cs typeface="+mn-cs"/>
      </a:defRPr>
    </a:lvl3pPr>
    <a:lvl4pPr marL="1371600" algn="l" rtl="0" eaLnBrk="0" fontAlgn="base" hangingPunct="0">
      <a:lnSpc>
        <a:spcPct val="110000"/>
      </a:lnSpc>
      <a:spcBef>
        <a:spcPct val="0"/>
      </a:spcBef>
      <a:spcAft>
        <a:spcPct val="0"/>
      </a:spcAft>
      <a:defRPr sz="5400" b="1" kern="1200">
        <a:solidFill>
          <a:schemeClr val="tx1"/>
        </a:solidFill>
        <a:latin typeface="Arial" charset="0"/>
        <a:ea typeface="+mn-ea"/>
        <a:cs typeface="+mn-cs"/>
      </a:defRPr>
    </a:lvl4pPr>
    <a:lvl5pPr marL="1828800" algn="l" rtl="0" eaLnBrk="0" fontAlgn="base" hangingPunct="0">
      <a:lnSpc>
        <a:spcPct val="110000"/>
      </a:lnSpc>
      <a:spcBef>
        <a:spcPct val="0"/>
      </a:spcBef>
      <a:spcAft>
        <a:spcPct val="0"/>
      </a:spcAft>
      <a:defRPr sz="5400" b="1" kern="1200">
        <a:solidFill>
          <a:schemeClr val="tx1"/>
        </a:solidFill>
        <a:latin typeface="Arial" charset="0"/>
        <a:ea typeface="+mn-ea"/>
        <a:cs typeface="+mn-cs"/>
      </a:defRPr>
    </a:lvl5pPr>
    <a:lvl6pPr marL="2286000" algn="l" defTabSz="914400" rtl="0" eaLnBrk="1" latinLnBrk="0" hangingPunct="1">
      <a:defRPr sz="5400" b="1" kern="1200">
        <a:solidFill>
          <a:schemeClr val="tx1"/>
        </a:solidFill>
        <a:latin typeface="Arial" charset="0"/>
        <a:ea typeface="+mn-ea"/>
        <a:cs typeface="+mn-cs"/>
      </a:defRPr>
    </a:lvl6pPr>
    <a:lvl7pPr marL="2743200" algn="l" defTabSz="914400" rtl="0" eaLnBrk="1" latinLnBrk="0" hangingPunct="1">
      <a:defRPr sz="5400" b="1" kern="1200">
        <a:solidFill>
          <a:schemeClr val="tx1"/>
        </a:solidFill>
        <a:latin typeface="Arial" charset="0"/>
        <a:ea typeface="+mn-ea"/>
        <a:cs typeface="+mn-cs"/>
      </a:defRPr>
    </a:lvl7pPr>
    <a:lvl8pPr marL="3200400" algn="l" defTabSz="914400" rtl="0" eaLnBrk="1" latinLnBrk="0" hangingPunct="1">
      <a:defRPr sz="5400" b="1" kern="1200">
        <a:solidFill>
          <a:schemeClr val="tx1"/>
        </a:solidFill>
        <a:latin typeface="Arial" charset="0"/>
        <a:ea typeface="+mn-ea"/>
        <a:cs typeface="+mn-cs"/>
      </a:defRPr>
    </a:lvl8pPr>
    <a:lvl9pPr marL="3657600" algn="l" defTabSz="914400" rtl="0" eaLnBrk="1" latinLnBrk="0" hangingPunct="1">
      <a:defRPr sz="5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8CD"/>
    <a:srgbClr val="DC241F"/>
    <a:srgbClr val="317023"/>
    <a:srgbClr val="0053A5"/>
    <a:srgbClr val="51DC00"/>
    <a:srgbClr val="414141"/>
    <a:srgbClr val="616A74"/>
    <a:srgbClr val="C38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B3808-A46B-4E7A-96D4-DF0294CF483D}" v="35" dt="2023-11-19T01:24:46.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5" autoAdjust="0"/>
    <p:restoredTop sz="94068" autoAdjust="0"/>
  </p:normalViewPr>
  <p:slideViewPr>
    <p:cSldViewPr snapToGrid="0">
      <p:cViewPr>
        <p:scale>
          <a:sx n="100" d="100"/>
          <a:sy n="100" d="100"/>
        </p:scale>
        <p:origin x="212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74464" y="8919192"/>
            <a:ext cx="732938" cy="245892"/>
          </a:xfrm>
          <a:prstGeom prst="rect">
            <a:avLst/>
          </a:prstGeom>
          <a:noFill/>
          <a:ln w="12699">
            <a:noFill/>
            <a:miter lim="800000"/>
            <a:headEnd/>
            <a:tailEnd/>
          </a:ln>
          <a:effectLst/>
        </p:spPr>
        <p:txBody>
          <a:bodyPr wrap="none" lIns="89697" tIns="45664" rIns="89697" bIns="45664">
            <a:spAutoFit/>
          </a:bodyPr>
          <a:lstStyle/>
          <a:p>
            <a:pPr algn="ctr" defTabSz="879786">
              <a:lnSpc>
                <a:spcPct val="90000"/>
              </a:lnSpc>
            </a:pPr>
            <a:r>
              <a:rPr lang="en-US" sz="1100" b="0" dirty="0"/>
              <a:t>Page </a:t>
            </a:r>
            <a:fld id="{42762F0E-1798-43BD-B057-F83C70176A35}" type="slidenum">
              <a:rPr lang="en-US" sz="1100" b="0"/>
              <a:pPr algn="ctr" defTabSz="879786">
                <a:lnSpc>
                  <a:spcPct val="90000"/>
                </a:lnSpc>
              </a:pPr>
              <a:t>‹#›</a:t>
            </a:fld>
            <a:endParaRPr lang="en-US" sz="1100" b="0" dirty="0"/>
          </a:p>
        </p:txBody>
      </p:sp>
    </p:spTree>
    <p:extLst>
      <p:ext uri="{BB962C8B-B14F-4D97-AF65-F5344CB8AC3E}">
        <p14:creationId xmlns:p14="http://schemas.microsoft.com/office/powerpoint/2010/main" val="3041043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74464" y="8919192"/>
            <a:ext cx="732938" cy="245892"/>
          </a:xfrm>
          <a:prstGeom prst="rect">
            <a:avLst/>
          </a:prstGeom>
          <a:noFill/>
          <a:ln w="12699">
            <a:noFill/>
            <a:miter lim="800000"/>
            <a:headEnd/>
            <a:tailEnd/>
          </a:ln>
          <a:effectLst/>
        </p:spPr>
        <p:txBody>
          <a:bodyPr wrap="none" lIns="89697" tIns="45664" rIns="89697" bIns="45664">
            <a:spAutoFit/>
          </a:bodyPr>
          <a:lstStyle/>
          <a:p>
            <a:pPr algn="ctr" defTabSz="879786">
              <a:lnSpc>
                <a:spcPct val="90000"/>
              </a:lnSpc>
            </a:pPr>
            <a:r>
              <a:rPr lang="en-US" sz="1100" b="0" dirty="0"/>
              <a:t>Page </a:t>
            </a:r>
            <a:fld id="{24D334DE-4645-4F70-90C3-1DB93A6ED804}" type="slidenum">
              <a:rPr lang="en-US" sz="1100" b="0"/>
              <a:pPr algn="ctr" defTabSz="879786">
                <a:lnSpc>
                  <a:spcPct val="90000"/>
                </a:lnSpc>
              </a:pPr>
              <a:t>‹#›</a:t>
            </a:fld>
            <a:endParaRPr lang="en-US" sz="1100" b="0" dirty="0"/>
          </a:p>
        </p:txBody>
      </p:sp>
      <p:sp>
        <p:nvSpPr>
          <p:cNvPr id="2051" name="Rectangle 3"/>
          <p:cNvSpPr>
            <a:spLocks noGrp="1" noRot="1" noChangeAspect="1" noChangeArrowheads="1" noTextEdit="1"/>
          </p:cNvSpPr>
          <p:nvPr>
            <p:ph type="sldImg" idx="2"/>
          </p:nvPr>
        </p:nvSpPr>
        <p:spPr bwMode="auto">
          <a:xfrm>
            <a:off x="1198563" y="703263"/>
            <a:ext cx="4679950" cy="3509962"/>
          </a:xfrm>
          <a:prstGeom prst="rect">
            <a:avLst/>
          </a:prstGeom>
          <a:noFill/>
          <a:ln w="12699">
            <a:solidFill>
              <a:schemeClr val="tx1"/>
            </a:solidFill>
            <a:miter lim="800000"/>
            <a:headEnd/>
            <a:tailEnd/>
          </a:ln>
          <a:effectLst/>
        </p:spPr>
      </p:sp>
      <p:sp>
        <p:nvSpPr>
          <p:cNvPr id="2052" name="Rectangle 4"/>
          <p:cNvSpPr>
            <a:spLocks noGrp="1" noChangeArrowheads="1"/>
          </p:cNvSpPr>
          <p:nvPr>
            <p:ph type="body" sz="quarter" idx="3"/>
          </p:nvPr>
        </p:nvSpPr>
        <p:spPr bwMode="auto">
          <a:xfrm>
            <a:off x="943718" y="4446822"/>
            <a:ext cx="5189642" cy="4215300"/>
          </a:xfrm>
          <a:prstGeom prst="rect">
            <a:avLst/>
          </a:prstGeom>
          <a:noFill/>
          <a:ln w="12699">
            <a:noFill/>
            <a:miter lim="800000"/>
            <a:headEnd/>
            <a:tailEnd/>
          </a:ln>
          <a:effectLst/>
        </p:spPr>
        <p:txBody>
          <a:bodyPr vert="horz" wrap="square" lIns="92960" tIns="47296" rIns="92960" bIns="47296"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6543960"/>
      </p:ext>
    </p:extLst>
  </p:cSld>
  <p:clrMap bg1="lt1" tx1="dk1" bg2="lt2" tx2="dk2" accent1="accent1" accent2="accent2" accent3="accent3" accent4="accent4" accent5="accent5" accent6="accent6" hlink="hlink" folHlink="folHlink"/>
  <p:notesStyle>
    <a:lvl1pPr algn="l" defTabSz="903288" rtl="0" fontAlgn="base">
      <a:lnSpc>
        <a:spcPct val="90000"/>
      </a:lnSpc>
      <a:spcBef>
        <a:spcPct val="40000"/>
      </a:spcBef>
      <a:spcAft>
        <a:spcPct val="0"/>
      </a:spcAft>
      <a:defRPr sz="1100" kern="1200">
        <a:solidFill>
          <a:schemeClr val="tx1"/>
        </a:solidFill>
        <a:latin typeface="Arial" charset="0"/>
        <a:ea typeface="+mn-ea"/>
        <a:cs typeface="+mn-cs"/>
      </a:defRPr>
    </a:lvl1pPr>
    <a:lvl2pPr marL="452438" algn="l" defTabSz="903288" rtl="0" fontAlgn="base">
      <a:lnSpc>
        <a:spcPct val="90000"/>
      </a:lnSpc>
      <a:spcBef>
        <a:spcPct val="40000"/>
      </a:spcBef>
      <a:spcAft>
        <a:spcPct val="0"/>
      </a:spcAft>
      <a:defRPr sz="1100" kern="1200">
        <a:solidFill>
          <a:schemeClr val="tx1"/>
        </a:solidFill>
        <a:latin typeface="Arial" charset="0"/>
        <a:ea typeface="+mn-ea"/>
        <a:cs typeface="+mn-cs"/>
      </a:defRPr>
    </a:lvl2pPr>
    <a:lvl3pPr marL="903288" algn="l" defTabSz="903288" rtl="0" fontAlgn="base">
      <a:lnSpc>
        <a:spcPct val="90000"/>
      </a:lnSpc>
      <a:spcBef>
        <a:spcPct val="40000"/>
      </a:spcBef>
      <a:spcAft>
        <a:spcPct val="0"/>
      </a:spcAft>
      <a:defRPr sz="1100" kern="1200">
        <a:solidFill>
          <a:schemeClr val="tx1"/>
        </a:solidFill>
        <a:latin typeface="Arial" charset="0"/>
        <a:ea typeface="+mn-ea"/>
        <a:cs typeface="+mn-cs"/>
      </a:defRPr>
    </a:lvl3pPr>
    <a:lvl4pPr marL="1355725" algn="l" defTabSz="903288" rtl="0" fontAlgn="base">
      <a:lnSpc>
        <a:spcPct val="90000"/>
      </a:lnSpc>
      <a:spcBef>
        <a:spcPct val="40000"/>
      </a:spcBef>
      <a:spcAft>
        <a:spcPct val="0"/>
      </a:spcAft>
      <a:defRPr sz="1100" kern="1200">
        <a:solidFill>
          <a:schemeClr val="tx1"/>
        </a:solidFill>
        <a:latin typeface="Arial" charset="0"/>
        <a:ea typeface="+mn-ea"/>
        <a:cs typeface="+mn-cs"/>
      </a:defRPr>
    </a:lvl4pPr>
    <a:lvl5pPr marL="1806575" algn="l" defTabSz="903288" rtl="0" fontAlgn="base">
      <a:lnSpc>
        <a:spcPct val="90000"/>
      </a:lnSpc>
      <a:spcBef>
        <a:spcPct val="4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0742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 = Sacrosanctum Concilium [sacred council] from Vatican II </a:t>
            </a:r>
          </a:p>
        </p:txBody>
      </p:sp>
    </p:spTree>
    <p:extLst>
      <p:ext uri="{BB962C8B-B14F-4D97-AF65-F5344CB8AC3E}">
        <p14:creationId xmlns:p14="http://schemas.microsoft.com/office/powerpoint/2010/main" val="398394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3288" rtl="0" eaLnBrk="1" fontAlgn="base" latinLnBrk="0" hangingPunct="1">
              <a:lnSpc>
                <a:spcPct val="90000"/>
              </a:lnSpc>
              <a:spcBef>
                <a:spcPct val="40000"/>
              </a:spcBef>
              <a:spcAft>
                <a:spcPct val="0"/>
              </a:spcAft>
              <a:buClrTx/>
              <a:buSzTx/>
              <a:buFontTx/>
              <a:buNone/>
              <a:tabLst/>
              <a:defRPr/>
            </a:pPr>
            <a:r>
              <a:rPr lang="en-CA" dirty="0"/>
              <a:t>Invitatory – from Latin </a:t>
            </a:r>
            <a:r>
              <a:rPr lang="en-CA" b="0" i="0" dirty="0">
                <a:solidFill>
                  <a:srgbClr val="202122"/>
                </a:solidFill>
                <a:effectLst/>
                <a:latin typeface="Arial" panose="020B0604020202020204" pitchFamily="34" charset="0"/>
              </a:rPr>
              <a:t> </a:t>
            </a:r>
            <a:r>
              <a:rPr lang="en-CA" b="0" i="1" dirty="0" err="1">
                <a:solidFill>
                  <a:srgbClr val="202122"/>
                </a:solidFill>
                <a:effectLst/>
                <a:latin typeface="Arial" panose="020B0604020202020204" pitchFamily="34" charset="0"/>
              </a:rPr>
              <a:t>invītāre</a:t>
            </a:r>
            <a:r>
              <a:rPr lang="en-CA" b="0" i="0" dirty="0">
                <a:solidFill>
                  <a:srgbClr val="202122"/>
                </a:solidFill>
                <a:effectLst/>
                <a:latin typeface="Arial" panose="020B0604020202020204" pitchFamily="34" charset="0"/>
              </a:rPr>
              <a:t>,  to invite.    Ps 24, 67,95, 100    [ * Concluding prayer can be the collect of the solemnity celebrated at the Mass – this connects the LOTH with the Mass] </a:t>
            </a:r>
            <a:endParaRPr lang="en-CA" dirty="0"/>
          </a:p>
          <a:p>
            <a:endParaRPr lang="en-CA" dirty="0"/>
          </a:p>
        </p:txBody>
      </p:sp>
    </p:spTree>
    <p:extLst>
      <p:ext uri="{BB962C8B-B14F-4D97-AF65-F5344CB8AC3E}">
        <p14:creationId xmlns:p14="http://schemas.microsoft.com/office/powerpoint/2010/main" val="232501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23270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80729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11819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89740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80640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Luke 22:19 “Do this in remembrance of me”  [Gk: </a:t>
            </a:r>
            <a:r>
              <a:rPr lang="en-CA" dirty="0" err="1"/>
              <a:t>Anemnesis</a:t>
            </a:r>
            <a:r>
              <a:rPr lang="en-CA" dirty="0"/>
              <a:t>] ; [Heb </a:t>
            </a:r>
            <a:r>
              <a:rPr lang="en-CA" dirty="0" err="1"/>
              <a:t>Zikkaron</a:t>
            </a:r>
            <a:r>
              <a:rPr lang="en-CA" dirty="0"/>
              <a:t>]  Ex 12:14 and 1 Cor 5:7-8  /  Note: LOTH is NOT a sacrament since it lacks form and matter]  but it does confer GRACE through participation in the divine life</a:t>
            </a:r>
          </a:p>
          <a:p>
            <a:r>
              <a:rPr lang="en-CA" dirty="0"/>
              <a:t>Compare Liturgy Vs. Devotionals </a:t>
            </a:r>
          </a:p>
        </p:txBody>
      </p:sp>
    </p:spTree>
    <p:extLst>
      <p:ext uri="{BB962C8B-B14F-4D97-AF65-F5344CB8AC3E}">
        <p14:creationId xmlns:p14="http://schemas.microsoft.com/office/powerpoint/2010/main" val="357521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Jesus took on our human nature – and thus Jesus joins all humanity to his Canticle of Praise to the Father. Through HIM – With HIM and In HIM.  LOH extends the Eucharistic mystery. </a:t>
            </a:r>
          </a:p>
        </p:txBody>
      </p:sp>
    </p:spTree>
    <p:extLst>
      <p:ext uri="{BB962C8B-B14F-4D97-AF65-F5344CB8AC3E}">
        <p14:creationId xmlns:p14="http://schemas.microsoft.com/office/powerpoint/2010/main" val="352782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40930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424925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765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Morning and Evening Prayer are the two (chief hours) or hinges of the LOTH (Divine office) for the day. </a:t>
            </a:r>
          </a:p>
        </p:txBody>
      </p:sp>
    </p:spTree>
    <p:extLst>
      <p:ext uri="{BB962C8B-B14F-4D97-AF65-F5344CB8AC3E}">
        <p14:creationId xmlns:p14="http://schemas.microsoft.com/office/powerpoint/2010/main" val="414613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5A3DD4A-9760-48DC-8390-B4C19ED50A34}"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7FA94CC-D358-4155-B410-4D6A1D2B8F90}"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CF0CE21-1172-4907-93D4-6BEA880A4653}"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72DF1CB-13C7-4FE2-B8A4-1FD7B2BDEB14}"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13328C7-E3D5-41EA-89FC-86492F6571C6}"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07389E5-78C9-48B2-A85D-E0B83DEF3343}"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4286C60-A561-40EB-A5F1-1171766AD954}"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553A28C1-D22B-4A9C-AF98-5E5FD844D16C}"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647F0C1-89CA-4B52-8752-0BD29DE0DD48}"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51C4039-64CD-4EF6-845C-ADD9488539C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B02386-2CCB-4961-80EA-85789C445FE9}"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492A2D3-EAB4-4FF5-81C9-9353716E2104}"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776709A-C867-4B65-B39E-80B96DC0A197}"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97798FB-B18A-4A9C-B2B5-23ABCFA80B4B}"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8207B22-8872-4E02-8178-DA8D600F18D1}"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095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09572" name="Rectangle 4"/>
          <p:cNvSpPr>
            <a:spLocks noGrp="1" noChangeArrowheads="1"/>
          </p:cNvSpPr>
          <p:nvPr>
            <p:ph type="dt" sz="half" idx="2"/>
          </p:nvPr>
        </p:nvSpPr>
        <p:spPr/>
        <p:txBody>
          <a:bodyPr/>
          <a:lstStyle>
            <a:lvl1pPr>
              <a:defRPr/>
            </a:lvl1pPr>
          </a:lstStyle>
          <a:p>
            <a:endParaRPr lang="en-US" dirty="0"/>
          </a:p>
        </p:txBody>
      </p:sp>
      <p:sp>
        <p:nvSpPr>
          <p:cNvPr id="109573" name="Rectangle 5"/>
          <p:cNvSpPr>
            <a:spLocks noGrp="1" noChangeArrowheads="1"/>
          </p:cNvSpPr>
          <p:nvPr>
            <p:ph type="ftr" sz="quarter" idx="3"/>
          </p:nvPr>
        </p:nvSpPr>
        <p:spPr/>
        <p:txBody>
          <a:bodyPr/>
          <a:lstStyle>
            <a:lvl1pPr>
              <a:defRPr/>
            </a:lvl1pPr>
          </a:lstStyle>
          <a:p>
            <a:endParaRPr lang="en-US" dirty="0"/>
          </a:p>
        </p:txBody>
      </p:sp>
      <p:sp>
        <p:nvSpPr>
          <p:cNvPr id="109574" name="Rectangle 6"/>
          <p:cNvSpPr>
            <a:spLocks noGrp="1" noChangeArrowheads="1"/>
          </p:cNvSpPr>
          <p:nvPr>
            <p:ph type="sldNum" sz="quarter" idx="4"/>
          </p:nvPr>
        </p:nvSpPr>
        <p:spPr/>
        <p:txBody>
          <a:bodyPr/>
          <a:lstStyle>
            <a:lvl1pPr>
              <a:defRPr/>
            </a:lvl1pPr>
          </a:lstStyle>
          <a:p>
            <a:fld id="{0910D106-E444-4F82-971F-2C1E01CB55DA}"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0DF5DC5-43B9-45D1-9E26-37C249BE1584}" type="slidenum">
              <a:rPr lang="en-US"/>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F6E868E-2745-4708-9D82-0DFF913E88BA}" type="slidenum">
              <a:rPr lang="en-US"/>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1A2D4E6-177A-4E71-9205-DEDAE5C3B6E7}" type="slidenum">
              <a:rPr lang="en-US"/>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9A7499C-ECB8-4C92-82E5-068E1209516E}" type="slidenum">
              <a:rPr lang="en-US"/>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5DD0229-D69D-47C2-B328-B3BA8FB5AA0C}" type="slidenum">
              <a:rPr lang="en-US"/>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B23F359-C48B-4C7F-AE36-8B971B02BDC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5658D46-15AC-4D83-A074-78E5DB89F573}"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B0524F2-3CFD-4F04-8ACC-730A5F964493}" type="slidenum">
              <a:rPr lang="en-US"/>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8005FAA-3037-43F2-A29B-FB1DFF34B156}" type="slidenum">
              <a:rPr lang="en-US"/>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E2AB591-8014-4114-BC9F-0F6D084936FB}" type="slidenum">
              <a:rPr lang="en-US"/>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4094A16-87C3-4C62-AA4B-6B0751117ED2}" type="slidenum">
              <a:rPr lang="en-US"/>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4674" name="Rectangle 2"/>
          <p:cNvSpPr>
            <a:spLocks noGrp="1" noChangeArrowheads="1"/>
          </p:cNvSpPr>
          <p:nvPr>
            <p:ph type="ctrTitle"/>
          </p:nvPr>
        </p:nvSpPr>
        <p:spPr>
          <a:xfrm>
            <a:off x="2133600" y="1371600"/>
            <a:ext cx="6477000" cy="1752600"/>
          </a:xfrm>
        </p:spPr>
        <p:txBody>
          <a:bodyPr/>
          <a:lstStyle>
            <a:lvl1pPr>
              <a:defRPr sz="5400"/>
            </a:lvl1pPr>
          </a:lstStyle>
          <a:p>
            <a:r>
              <a:rPr lang="en-US"/>
              <a:t>Click to edit Master title style</a:t>
            </a:r>
          </a:p>
        </p:txBody>
      </p:sp>
      <p:sp>
        <p:nvSpPr>
          <p:cNvPr id="284675"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en-US"/>
              <a:t>Click to edit Master subtitle style</a:t>
            </a:r>
          </a:p>
        </p:txBody>
      </p:sp>
      <p:sp>
        <p:nvSpPr>
          <p:cNvPr id="284676" name="Rectangle 4"/>
          <p:cNvSpPr>
            <a:spLocks noGrp="1" noChangeArrowheads="1"/>
          </p:cNvSpPr>
          <p:nvPr>
            <p:ph type="dt" sz="half" idx="2"/>
          </p:nvPr>
        </p:nvSpPr>
        <p:spPr>
          <a:xfrm>
            <a:off x="7086600" y="6248400"/>
            <a:ext cx="1524000" cy="457200"/>
          </a:xfrm>
        </p:spPr>
        <p:txBody>
          <a:bodyPr/>
          <a:lstStyle>
            <a:lvl1pPr>
              <a:defRPr sz="1000"/>
            </a:lvl1pPr>
          </a:lstStyle>
          <a:p>
            <a:endParaRPr lang="en-US" dirty="0"/>
          </a:p>
        </p:txBody>
      </p:sp>
      <p:sp>
        <p:nvSpPr>
          <p:cNvPr id="284677" name="Rectangle 5"/>
          <p:cNvSpPr>
            <a:spLocks noGrp="1" noChangeArrowheads="1"/>
          </p:cNvSpPr>
          <p:nvPr>
            <p:ph type="ftr" sz="quarter" idx="3"/>
          </p:nvPr>
        </p:nvSpPr>
        <p:spPr>
          <a:xfrm>
            <a:off x="3810000" y="6248400"/>
            <a:ext cx="2895600" cy="457200"/>
          </a:xfrm>
        </p:spPr>
        <p:txBody>
          <a:bodyPr/>
          <a:lstStyle>
            <a:lvl1pPr>
              <a:defRPr sz="1800"/>
            </a:lvl1pPr>
          </a:lstStyle>
          <a:p>
            <a:endParaRPr lang="en-US" dirty="0"/>
          </a:p>
        </p:txBody>
      </p:sp>
      <p:sp>
        <p:nvSpPr>
          <p:cNvPr id="284678" name="Rectangle 6"/>
          <p:cNvSpPr>
            <a:spLocks noGrp="1" noChangeArrowheads="1"/>
          </p:cNvSpPr>
          <p:nvPr>
            <p:ph type="sldNum" sz="quarter" idx="4"/>
          </p:nvPr>
        </p:nvSpPr>
        <p:spPr>
          <a:xfrm>
            <a:off x="2209800" y="6248400"/>
            <a:ext cx="1219200" cy="457200"/>
          </a:xfrm>
        </p:spPr>
        <p:txBody>
          <a:bodyPr/>
          <a:lstStyle>
            <a:lvl1pPr>
              <a:defRPr/>
            </a:lvl1pPr>
          </a:lstStyle>
          <a:p>
            <a:fld id="{50FD2FF9-0A70-408A-BA4B-E877C4399427}" type="slidenum">
              <a:rPr lang="en-US"/>
              <a:pPr/>
              <a:t>‹#›</a:t>
            </a:fld>
            <a:endParaRPr lang="en-US" dirty="0"/>
          </a:p>
        </p:txBody>
      </p:sp>
      <p:sp>
        <p:nvSpPr>
          <p:cNvPr id="284679"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endParaRPr lang="en-US" dirty="0"/>
          </a:p>
        </p:txBody>
      </p:sp>
      <p:sp>
        <p:nvSpPr>
          <p:cNvPr id="284680"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eaLnBrk="1" hangingPunct="1">
              <a:lnSpc>
                <a:spcPct val="100000"/>
              </a:lnSpc>
            </a:pPr>
            <a:endParaRPr lang="en-US" sz="2400" b="0" dirty="0">
              <a:latin typeface="Times New Roman" pitchFamily="18" charset="0"/>
            </a:endParaRPr>
          </a:p>
        </p:txBody>
      </p:sp>
      <p:sp>
        <p:nvSpPr>
          <p:cNvPr id="284681"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eaLnBrk="1" hangingPunct="1">
              <a:lnSpc>
                <a:spcPct val="100000"/>
              </a:lnSpc>
            </a:pPr>
            <a:endParaRPr lang="en-US" sz="2400" b="0" dirty="0">
              <a:latin typeface="Times New Roman" pitchFamily="18" charset="0"/>
            </a:endParaRPr>
          </a:p>
        </p:txBody>
      </p:sp>
      <p:sp>
        <p:nvSpPr>
          <p:cNvPr id="284682"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eaLnBrk="1" hangingPunct="1">
              <a:lnSpc>
                <a:spcPct val="100000"/>
              </a:lnSpc>
            </a:pPr>
            <a:endParaRPr lang="en-US" sz="2400" b="0" dirty="0">
              <a:latin typeface="Times New Roman" pitchFamily="18"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Session 8</a:t>
            </a: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C33C12-BB61-4A8F-BE39-D4E781C4A427}" type="slidenum">
              <a:rPr lang="en-US"/>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Session 8</a:t>
            </a: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1F11550-463B-4F34-8478-1416B5F6D26B}" type="slidenum">
              <a:rPr lang="en-US"/>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dirty="0"/>
              <a:t>Session 8</a:t>
            </a:r>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43CD120-48DA-4B37-8F21-74B5708B972C}" type="slidenum">
              <a:rPr lang="en-US"/>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t>Session 8</a:t>
            </a:r>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E661100F-CF8A-49B9-9EAB-6212242BDA68}" type="slidenum">
              <a:rPr lang="en-US"/>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Session 8</a:t>
            </a:r>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63BECB7-092C-48B4-AA75-71271667839C}" type="slidenum">
              <a:rPr lang="en-US"/>
              <a:pPr/>
              <a:t>‹#›</a:t>
            </a:fld>
            <a:endParaRPr lang="en-US" dirty="0"/>
          </a:p>
        </p:txBody>
      </p:sp>
      <p:pic>
        <p:nvPicPr>
          <p:cNvPr id="502786" name="Picture 2" descr="http://t3.gstatic.com/images?q=tbn:ANd9GcQkevLAhG-8JSBZJQ7QyPUT836h4PY8R4aQmRgxsGQlKfLUgR9ihsDozjCi"/>
          <p:cNvPicPr>
            <a:picLocks noChangeAspect="1" noChangeArrowheads="1"/>
          </p:cNvPicPr>
          <p:nvPr userDrawn="1"/>
        </p:nvPicPr>
        <p:blipFill>
          <a:blip r:embed="rId2" cstate="print"/>
          <a:srcRect/>
          <a:stretch>
            <a:fillRect/>
          </a:stretch>
        </p:blipFill>
        <p:spPr bwMode="auto">
          <a:xfrm>
            <a:off x="133350" y="1065212"/>
            <a:ext cx="971550" cy="1371601"/>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54E4CB-A9C0-4D76-BEA5-8C0073604E6B}" type="slidenum">
              <a:rPr lang="en-US"/>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Session 8</a:t>
            </a:r>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63BECB7-092C-48B4-AA75-71271667839C}" type="slidenum">
              <a:rPr lang="en-US"/>
              <a:pPr/>
              <a:t>‹#›</a:t>
            </a:fld>
            <a:endParaRPr lang="en-US" dirty="0"/>
          </a:p>
        </p:txBody>
      </p:sp>
      <p:pic>
        <p:nvPicPr>
          <p:cNvPr id="502786" name="Picture 2" descr="http://t3.gstatic.com/images?q=tbn:ANd9GcQkevLAhG-8JSBZJQ7QyPUT836h4PY8R4aQmRgxsGQlKfLUgR9ihsDozjCi"/>
          <p:cNvPicPr>
            <a:picLocks noChangeAspect="1" noChangeArrowheads="1"/>
          </p:cNvPicPr>
          <p:nvPr userDrawn="1"/>
        </p:nvPicPr>
        <p:blipFill>
          <a:blip r:embed="rId2" cstate="print"/>
          <a:srcRect/>
          <a:stretch>
            <a:fillRect/>
          </a:stretch>
        </p:blipFill>
        <p:spPr bwMode="auto">
          <a:xfrm>
            <a:off x="133350" y="1065212"/>
            <a:ext cx="971550" cy="1371601"/>
          </a:xfrm>
          <a:prstGeom prst="rect">
            <a:avLst/>
          </a:prstGeom>
          <a:noFill/>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Session 8</a:t>
            </a:r>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B1FC2F8-BA20-4BAF-8BDE-FC615FDCBC19}" type="slidenum">
              <a:rPr lang="en-US"/>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Session 8</a:t>
            </a:r>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66EE94B-CC73-4CBE-90C7-50C130460918}" type="slidenum">
              <a:rPr lang="en-US"/>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Session 8</a:t>
            </a:r>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5CA2BCC-CB47-44C4-A10F-F36BBE0641A3}" type="slidenum">
              <a:rPr lang="en-US"/>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Session 8</a:t>
            </a: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61F4388-D443-4230-BEA6-DF349A13AD3F}" type="slidenum">
              <a:rPr lang="en-US"/>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Session 8</a:t>
            </a: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11FBD0A-1F48-4166-A828-DD19097F4296}" type="slidenum">
              <a:rPr lang="en-US"/>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5A3DD4A-9760-48DC-8390-B4C19ED50A34}" type="slidenum">
              <a:rPr lang="en-US" smtClean="0"/>
              <a:pPr/>
              <a:t>‹#›</a:t>
            </a:fld>
            <a:endParaRPr lang="en-US" dirty="0"/>
          </a:p>
        </p:txBody>
      </p:sp>
    </p:spTree>
    <p:extLst>
      <p:ext uri="{BB962C8B-B14F-4D97-AF65-F5344CB8AC3E}">
        <p14:creationId xmlns:p14="http://schemas.microsoft.com/office/powerpoint/2010/main" val="42726471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492A2D3-EAB4-4FF5-81C9-9353716E2104}" type="slidenum">
              <a:rPr lang="en-US" smtClean="0"/>
              <a:pPr/>
              <a:t>‹#›</a:t>
            </a:fld>
            <a:endParaRPr lang="en-US" dirty="0"/>
          </a:p>
        </p:txBody>
      </p:sp>
    </p:spTree>
    <p:extLst>
      <p:ext uri="{BB962C8B-B14F-4D97-AF65-F5344CB8AC3E}">
        <p14:creationId xmlns:p14="http://schemas.microsoft.com/office/powerpoint/2010/main" val="383306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5658D46-15AC-4D83-A074-78E5DB89F573}" type="slidenum">
              <a:rPr lang="en-US" smtClean="0"/>
              <a:pPr/>
              <a:t>‹#›</a:t>
            </a:fld>
            <a:endParaRPr lang="en-US" dirty="0"/>
          </a:p>
        </p:txBody>
      </p:sp>
    </p:spTree>
    <p:extLst>
      <p:ext uri="{BB962C8B-B14F-4D97-AF65-F5344CB8AC3E}">
        <p14:creationId xmlns:p14="http://schemas.microsoft.com/office/powerpoint/2010/main" val="29087740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154E4CB-A9C0-4D76-BEA5-8C0073604E6B}" type="slidenum">
              <a:rPr lang="en-US" smtClean="0"/>
              <a:pPr/>
              <a:t>‹#›</a:t>
            </a:fld>
            <a:endParaRPr lang="en-US" dirty="0"/>
          </a:p>
        </p:txBody>
      </p:sp>
    </p:spTree>
    <p:extLst>
      <p:ext uri="{BB962C8B-B14F-4D97-AF65-F5344CB8AC3E}">
        <p14:creationId xmlns:p14="http://schemas.microsoft.com/office/powerpoint/2010/main" val="36108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1FDDF540-C195-4C57-A68A-806C20697932}" type="slidenum">
              <a:rPr lang="en-US"/>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FDDF540-C195-4C57-A68A-806C20697932}" type="slidenum">
              <a:rPr lang="en-US" smtClean="0"/>
              <a:pPr/>
              <a:t>‹#›</a:t>
            </a:fld>
            <a:endParaRPr lang="en-US" dirty="0"/>
          </a:p>
        </p:txBody>
      </p:sp>
    </p:spTree>
    <p:extLst>
      <p:ext uri="{BB962C8B-B14F-4D97-AF65-F5344CB8AC3E}">
        <p14:creationId xmlns:p14="http://schemas.microsoft.com/office/powerpoint/2010/main" val="2464834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DCDFFCA-270D-4443-A852-BD7D33020FA3}" type="slidenum">
              <a:rPr lang="en-US" smtClean="0"/>
              <a:pPr/>
              <a:t>‹#›</a:t>
            </a:fld>
            <a:endParaRPr lang="en-US" dirty="0"/>
          </a:p>
        </p:txBody>
      </p:sp>
    </p:spTree>
    <p:extLst>
      <p:ext uri="{BB962C8B-B14F-4D97-AF65-F5344CB8AC3E}">
        <p14:creationId xmlns:p14="http://schemas.microsoft.com/office/powerpoint/2010/main" val="2142895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C9E78A9-9FBE-4963-B5A8-C1A8B1556F44}" type="slidenum">
              <a:rPr lang="en-US" smtClean="0"/>
              <a:pPr/>
              <a:t>‹#›</a:t>
            </a:fld>
            <a:endParaRPr lang="en-US" dirty="0"/>
          </a:p>
        </p:txBody>
      </p:sp>
    </p:spTree>
    <p:extLst>
      <p:ext uri="{BB962C8B-B14F-4D97-AF65-F5344CB8AC3E}">
        <p14:creationId xmlns:p14="http://schemas.microsoft.com/office/powerpoint/2010/main" val="3397577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15D77F2-F308-4494-8964-2CFE68A9EB06}" type="slidenum">
              <a:rPr lang="en-US" smtClean="0"/>
              <a:pPr/>
              <a:t>‹#›</a:t>
            </a:fld>
            <a:endParaRPr lang="en-US" dirty="0"/>
          </a:p>
        </p:txBody>
      </p:sp>
    </p:spTree>
    <p:extLst>
      <p:ext uri="{BB962C8B-B14F-4D97-AF65-F5344CB8AC3E}">
        <p14:creationId xmlns:p14="http://schemas.microsoft.com/office/powerpoint/2010/main" val="2786395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83C062-352E-40E1-839A-4880046CDB7A}" type="slidenum">
              <a:rPr lang="en-US" smtClean="0"/>
              <a:pPr/>
              <a:t>‹#›</a:t>
            </a:fld>
            <a:endParaRPr lang="en-US" dirty="0"/>
          </a:p>
        </p:txBody>
      </p:sp>
    </p:spTree>
    <p:extLst>
      <p:ext uri="{BB962C8B-B14F-4D97-AF65-F5344CB8AC3E}">
        <p14:creationId xmlns:p14="http://schemas.microsoft.com/office/powerpoint/2010/main" val="9627623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C4F52F-3C6B-4F7A-A647-8E00B38494B0}" type="slidenum">
              <a:rPr lang="en-US" smtClean="0"/>
              <a:pPr/>
              <a:t>‹#›</a:t>
            </a:fld>
            <a:endParaRPr lang="en-US" dirty="0"/>
          </a:p>
        </p:txBody>
      </p:sp>
    </p:spTree>
    <p:extLst>
      <p:ext uri="{BB962C8B-B14F-4D97-AF65-F5344CB8AC3E}">
        <p14:creationId xmlns:p14="http://schemas.microsoft.com/office/powerpoint/2010/main" val="20435760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C4F52F-3C6B-4F7A-A647-8E00B38494B0}" type="slidenum">
              <a:rPr lang="en-US" smtClean="0"/>
              <a:pPr/>
              <a:t>‹#›</a:t>
            </a:fld>
            <a:endParaRPr lang="en-US" dirty="0"/>
          </a:p>
        </p:txBody>
      </p:sp>
    </p:spTree>
    <p:extLst>
      <p:ext uri="{BB962C8B-B14F-4D97-AF65-F5344CB8AC3E}">
        <p14:creationId xmlns:p14="http://schemas.microsoft.com/office/powerpoint/2010/main" val="41181803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C4F52F-3C6B-4F7A-A647-8E00B38494B0}" type="slidenum">
              <a:rPr lang="en-US" smtClean="0"/>
              <a:pPr/>
              <a:t>‹#›</a:t>
            </a:fld>
            <a:endParaRPr lang="en-US" dirty="0"/>
          </a:p>
        </p:txBody>
      </p:sp>
    </p:spTree>
    <p:extLst>
      <p:ext uri="{BB962C8B-B14F-4D97-AF65-F5344CB8AC3E}">
        <p14:creationId xmlns:p14="http://schemas.microsoft.com/office/powerpoint/2010/main" val="363874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C4F52F-3C6B-4F7A-A647-8E00B38494B0}" type="slidenum">
              <a:rPr lang="en-US" smtClean="0"/>
              <a:pPr/>
              <a:t>‹#›</a:t>
            </a:fld>
            <a:endParaRPr lang="en-US" dirty="0"/>
          </a:p>
        </p:txBody>
      </p:sp>
    </p:spTree>
    <p:extLst>
      <p:ext uri="{BB962C8B-B14F-4D97-AF65-F5344CB8AC3E}">
        <p14:creationId xmlns:p14="http://schemas.microsoft.com/office/powerpoint/2010/main" val="14593560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C4F52F-3C6B-4F7A-A647-8E00B38494B0}" type="slidenum">
              <a:rPr lang="en-US" smtClean="0"/>
              <a:pPr/>
              <a:t>‹#›</a:t>
            </a:fld>
            <a:endParaRPr lang="en-US" dirty="0"/>
          </a:p>
        </p:txBody>
      </p:sp>
    </p:spTree>
    <p:extLst>
      <p:ext uri="{BB962C8B-B14F-4D97-AF65-F5344CB8AC3E}">
        <p14:creationId xmlns:p14="http://schemas.microsoft.com/office/powerpoint/2010/main" val="28609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DCDFFCA-270D-4443-A852-BD7D33020FA3}" type="slidenum">
              <a:rPr lang="en-US"/>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0C4F52F-3C6B-4F7A-A647-8E00B38494B0}" type="slidenum">
              <a:rPr lang="en-US" smtClean="0"/>
              <a:pPr/>
              <a:t>‹#›</a:t>
            </a:fld>
            <a:endParaRPr lang="en-US" dirty="0"/>
          </a:p>
        </p:txBody>
      </p:sp>
    </p:spTree>
    <p:extLst>
      <p:ext uri="{BB962C8B-B14F-4D97-AF65-F5344CB8AC3E}">
        <p14:creationId xmlns:p14="http://schemas.microsoft.com/office/powerpoint/2010/main" val="13918454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7FA94CC-D358-4155-B410-4D6A1D2B8F90}" type="slidenum">
              <a:rPr lang="en-US" smtClean="0"/>
              <a:pPr/>
              <a:t>‹#›</a:t>
            </a:fld>
            <a:endParaRPr lang="en-US" dirty="0"/>
          </a:p>
        </p:txBody>
      </p:sp>
    </p:spTree>
    <p:extLst>
      <p:ext uri="{BB962C8B-B14F-4D97-AF65-F5344CB8AC3E}">
        <p14:creationId xmlns:p14="http://schemas.microsoft.com/office/powerpoint/2010/main" val="8627284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CF0CE21-1172-4907-93D4-6BEA880A4653}" type="slidenum">
              <a:rPr lang="en-US" smtClean="0"/>
              <a:pPr/>
              <a:t>‹#›</a:t>
            </a:fld>
            <a:endParaRPr lang="en-US" dirty="0"/>
          </a:p>
        </p:txBody>
      </p:sp>
    </p:spTree>
    <p:extLst>
      <p:ext uri="{BB962C8B-B14F-4D97-AF65-F5344CB8AC3E}">
        <p14:creationId xmlns:p14="http://schemas.microsoft.com/office/powerpoint/2010/main" val="53593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C9E78A9-9FBE-4963-B5A8-C1A8B1556F4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15D77F2-F308-4494-8964-2CFE68A9EB06}"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683C062-352E-40E1-839A-4880046CDB7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2.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05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0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400" b="0">
                <a:latin typeface="Times New Roman" pitchFamily="18" charset="0"/>
              </a:defRPr>
            </a:lvl1pPr>
          </a:lstStyle>
          <a:p>
            <a:endParaRPr lang="en-US" dirty="0"/>
          </a:p>
        </p:txBody>
      </p:sp>
      <p:sp>
        <p:nvSpPr>
          <p:cNvPr id="110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400" b="0">
                <a:latin typeface="Times New Roman" pitchFamily="18" charset="0"/>
              </a:defRPr>
            </a:lvl1pPr>
          </a:lstStyle>
          <a:p>
            <a:endParaRPr lang="en-US" dirty="0"/>
          </a:p>
        </p:txBody>
      </p:sp>
      <p:sp>
        <p:nvSpPr>
          <p:cNvPr id="110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a:latin typeface="Times New Roman" pitchFamily="18" charset="0"/>
              </a:defRPr>
            </a:lvl1pPr>
          </a:lstStyle>
          <a:p>
            <a:fld id="{D0C4F52F-3C6B-4F7A-A647-8E00B38494B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400" b="0">
                <a:latin typeface="Times New Roman" pitchFamily="18" charset="0"/>
              </a:defRPr>
            </a:lvl1pPr>
          </a:lstStyle>
          <a:p>
            <a:endParaRPr lang="en-US" dirty="0"/>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400" b="0">
                <a:latin typeface="Times New Roman" pitchFamily="18" charset="0"/>
              </a:defRPr>
            </a:lvl1pPr>
          </a:lstStyle>
          <a:p>
            <a:endParaRPr lang="en-US" dirty="0"/>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a:latin typeface="Times New Roman" pitchFamily="18" charset="0"/>
              </a:defRPr>
            </a:lvl1pPr>
          </a:lstStyle>
          <a:p>
            <a:fld id="{79107126-DC39-4E83-B5B0-20E6E19606D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5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400" b="0">
                <a:latin typeface="Times New Roman" pitchFamily="18" charset="0"/>
              </a:defRPr>
            </a:lvl1pPr>
          </a:lstStyle>
          <a:p>
            <a:endParaRPr lang="en-US" dirty="0"/>
          </a:p>
        </p:txBody>
      </p:sp>
      <p:sp>
        <p:nvSpPr>
          <p:cNvPr id="108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400" b="0">
                <a:latin typeface="Times New Roman" pitchFamily="18" charset="0"/>
              </a:defRPr>
            </a:lvl1pPr>
          </a:lstStyle>
          <a:p>
            <a:endParaRPr lang="en-US" dirty="0"/>
          </a:p>
        </p:txBody>
      </p:sp>
      <p:sp>
        <p:nvSpPr>
          <p:cNvPr id="108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a:latin typeface="Times New Roman" pitchFamily="18" charset="0"/>
              </a:defRPr>
            </a:lvl1pPr>
          </a:lstStyle>
          <a:p>
            <a:fld id="{9EF9D904-470C-403F-80C7-E6FEC59D0CA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bwMode="auto">
          <a:xfrm>
            <a:off x="1524000" y="190500"/>
            <a:ext cx="7010400" cy="1527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3651" name="Rectangle 3"/>
          <p:cNvSpPr>
            <a:spLocks noGrp="1" noChangeArrowheads="1"/>
          </p:cNvSpPr>
          <p:nvPr>
            <p:ph type="body" idx="1"/>
          </p:nvPr>
        </p:nvSpPr>
        <p:spPr bwMode="auto">
          <a:xfrm>
            <a:off x="1524000" y="19050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3652" name="Rectangle 4"/>
          <p:cNvSpPr>
            <a:spLocks noGrp="1" noChangeArrowheads="1"/>
          </p:cNvSpPr>
          <p:nvPr>
            <p:ph type="dt" sz="half" idx="2"/>
          </p:nvPr>
        </p:nvSpPr>
        <p:spPr bwMode="auto">
          <a:xfrm>
            <a:off x="6261100" y="6248400"/>
            <a:ext cx="22733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2000" b="0"/>
            </a:lvl1pPr>
          </a:lstStyle>
          <a:p>
            <a:r>
              <a:rPr lang="en-US" dirty="0"/>
              <a:t>Session 8</a:t>
            </a:r>
          </a:p>
        </p:txBody>
      </p:sp>
      <p:sp>
        <p:nvSpPr>
          <p:cNvPr id="283653"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defRPr sz="1000" b="0"/>
            </a:lvl1pPr>
          </a:lstStyle>
          <a:p>
            <a:endParaRPr lang="en-US" dirty="0"/>
          </a:p>
        </p:txBody>
      </p:sp>
      <p:sp>
        <p:nvSpPr>
          <p:cNvPr id="283654"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400" b="0"/>
            </a:lvl1pPr>
          </a:lstStyle>
          <a:p>
            <a:fld id="{6FB45014-1859-47AD-B8BB-DA6FD1AA6EAF}" type="slidenum">
              <a:rPr lang="en-US"/>
              <a:pPr/>
              <a:t>‹#›</a:t>
            </a:fld>
            <a:endParaRPr lang="en-US" dirty="0"/>
          </a:p>
        </p:txBody>
      </p:sp>
      <p:sp>
        <p:nvSpPr>
          <p:cNvPr id="283655"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endParaRPr lang="en-US" dirty="0"/>
          </a:p>
        </p:txBody>
      </p:sp>
      <p:sp>
        <p:nvSpPr>
          <p:cNvPr id="283656"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eaLnBrk="1" hangingPunct="1">
              <a:lnSpc>
                <a:spcPct val="100000"/>
              </a:lnSpc>
            </a:pPr>
            <a:endParaRPr lang="en-US" sz="2400" b="0" dirty="0">
              <a:latin typeface="Times New Roman" pitchFamily="18" charset="0"/>
            </a:endParaRPr>
          </a:p>
        </p:txBody>
      </p:sp>
      <p:sp>
        <p:nvSpPr>
          <p:cNvPr id="283657"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eaLnBrk="1" hangingPunct="1">
              <a:lnSpc>
                <a:spcPct val="100000"/>
              </a:lnSpc>
            </a:pPr>
            <a:endParaRPr lang="en-US" sz="2400" b="0" dirty="0">
              <a:latin typeface="Times New Roman" pitchFamily="18" charset="0"/>
            </a:endParaRPr>
          </a:p>
        </p:txBody>
      </p:sp>
      <p:sp>
        <p:nvSpPr>
          <p:cNvPr id="283658"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eaLnBrk="1" hangingPunct="1">
              <a:lnSpc>
                <a:spcPct val="100000"/>
              </a:lnSpc>
            </a:pPr>
            <a:endParaRPr lang="en-US" sz="2400" b="0"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7" r:id="rId1"/>
    <p:sldLayoutId id="2147483700" r:id="rId2"/>
    <p:sldLayoutId id="2147483701" r:id="rId3"/>
    <p:sldLayoutId id="2147483702" r:id="rId4"/>
    <p:sldLayoutId id="2147483703" r:id="rId5"/>
    <p:sldLayoutId id="2147483704" r:id="rId6"/>
    <p:sldLayoutId id="2147483710" r:id="rId7"/>
    <p:sldLayoutId id="2147483705" r:id="rId8"/>
    <p:sldLayoutId id="2147483706" r:id="rId9"/>
    <p:sldLayoutId id="2147483707" r:id="rId10"/>
    <p:sldLayoutId id="2147483708" r:id="rId11"/>
    <p:sldLayoutId id="2147483709" r:id="rId12"/>
  </p:sldLayoutIdLst>
  <p:hf sldNum="0" hdr="0" ftr="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fontAlgn="base">
        <a:spcBef>
          <a:spcPct val="20000"/>
        </a:spcBef>
        <a:spcAft>
          <a:spcPct val="0"/>
        </a:spcAft>
        <a:buClr>
          <a:schemeClr val="accent2"/>
        </a:buClr>
        <a:buChar char="•"/>
        <a:defRPr sz="2400">
          <a:solidFill>
            <a:schemeClr val="tx2"/>
          </a:solidFill>
          <a:latin typeface="+mn-lt"/>
        </a:defRPr>
      </a:lvl3pPr>
      <a:lvl4pPr marL="1600200" indent="-228600" algn="l" rtl="0" fontAlgn="base">
        <a:spcBef>
          <a:spcPct val="20000"/>
        </a:spcBef>
        <a:spcAft>
          <a:spcPct val="0"/>
        </a:spcAft>
        <a:buClr>
          <a:schemeClr val="tx1"/>
        </a:buClr>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0C4F52F-3C6B-4F7A-A647-8E00B38494B0}" type="slidenum">
              <a:rPr lang="en-US" smtClean="0"/>
              <a:pPr/>
              <a:t>‹#›</a:t>
            </a:fld>
            <a:endParaRPr lang="en-US" dirty="0"/>
          </a:p>
        </p:txBody>
      </p:sp>
    </p:spTree>
    <p:extLst>
      <p:ext uri="{BB962C8B-B14F-4D97-AF65-F5344CB8AC3E}">
        <p14:creationId xmlns:p14="http://schemas.microsoft.com/office/powerpoint/2010/main" val="272924719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hyperlink" Target="https://www.cccb.ca/liturgy-sacraments/resources-in-english/liturgical-calendar/general-roman-calendar/" TargetMode="External"/><Relationship Id="rId2" Type="http://schemas.openxmlformats.org/officeDocument/2006/relationships/notesSlide" Target="../notesSlides/notesSlide14.xml"/><Relationship Id="rId1" Type="http://schemas.openxmlformats.org/officeDocument/2006/relationships/slideLayout" Target="../slideLayouts/slideLayout39.xml"/><Relationship Id="rId5" Type="http://schemas.openxmlformats.org/officeDocument/2006/relationships/hyperlink" Target="https://catholicexchange.com/weve-missed-the-point-of-what-the-divine-office-is/?mc_cid=0ee993db6b&amp;mc_eid=b5d066d692" TargetMode="External"/><Relationship Id="rId4" Type="http://schemas.openxmlformats.org/officeDocument/2006/relationships/hyperlink" Target="https://www.liturgyofthehours.org/todays-page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hyperlink" Target="http://www.divineoffice.org/" TargetMode="External"/><Relationship Id="rId2" Type="http://schemas.openxmlformats.org/officeDocument/2006/relationships/hyperlink" Target="http://www.ibreviary.com/" TargetMode="External"/><Relationship Id="rId1" Type="http://schemas.openxmlformats.org/officeDocument/2006/relationships/slideLayout" Target="../slideLayouts/slideLayout49.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ibreviary.com/" TargetMode="Externa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033" name="Title 1">
            <a:extLst>
              <a:ext uri="{FF2B5EF4-FFF2-40B4-BE49-F238E27FC236}">
                <a16:creationId xmlns:a16="http://schemas.microsoft.com/office/drawing/2014/main" id="{F1552493-906F-F6EB-BAB8-8D764102802A}"/>
              </a:ext>
            </a:extLst>
          </p:cNvPr>
          <p:cNvSpPr>
            <a:spLocks noGrp="1"/>
          </p:cNvSpPr>
          <p:nvPr>
            <p:ph type="title"/>
          </p:nvPr>
        </p:nvSpPr>
        <p:spPr/>
        <p:txBody>
          <a:bodyPr wrap="square" anchor="ctr">
            <a:normAutofit fontScale="90000"/>
          </a:bodyPr>
          <a:lstStyle/>
          <a:p>
            <a:pPr>
              <a:lnSpc>
                <a:spcPct val="90000"/>
              </a:lnSpc>
            </a:pPr>
            <a:r>
              <a:rPr lang="en-US" sz="3700" dirty="0"/>
              <a:t>Praying With The Universal Church </a:t>
            </a:r>
          </a:p>
        </p:txBody>
      </p:sp>
      <p:pic>
        <p:nvPicPr>
          <p:cNvPr id="1028" name="Picture 4" descr="The Liturgy of the Hours the Official Prayer of the Church">
            <a:extLst>
              <a:ext uri="{FF2B5EF4-FFF2-40B4-BE49-F238E27FC236}">
                <a16:creationId xmlns:a16="http://schemas.microsoft.com/office/drawing/2014/main" id="{BBF9E016-9D5E-1C54-D6AF-3BA0087B45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38830" y="2400299"/>
            <a:ext cx="2761895" cy="3180064"/>
          </a:xfrm>
          <a:prstGeom prst="rect">
            <a:avLst/>
          </a:prstGeom>
          <a:solidFill>
            <a:srgbClr val="FFFFFF"/>
          </a:solidFill>
        </p:spPr>
      </p:pic>
      <p:sp>
        <p:nvSpPr>
          <p:cNvPr id="2" name="Rectangle 2">
            <a:extLst>
              <a:ext uri="{FF2B5EF4-FFF2-40B4-BE49-F238E27FC236}">
                <a16:creationId xmlns:a16="http://schemas.microsoft.com/office/drawing/2014/main" id="{5B78B135-3880-9DD3-ECAD-A02DC8319A2A}"/>
              </a:ext>
            </a:extLst>
          </p:cNvPr>
          <p:cNvSpPr>
            <a:spLocks noChangeArrowheads="1"/>
          </p:cNvSpPr>
          <p:nvPr/>
        </p:nvSpPr>
        <p:spPr bwMode="auto">
          <a:xfrm>
            <a:off x="471054" y="624334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3" name="Rectangle 3">
            <a:extLst>
              <a:ext uri="{FF2B5EF4-FFF2-40B4-BE49-F238E27FC236}">
                <a16:creationId xmlns:a16="http://schemas.microsoft.com/office/drawing/2014/main" id="{1F0E2A3B-12E0-04DC-584E-63B108E74C0C}"/>
              </a:ext>
            </a:extLst>
          </p:cNvPr>
          <p:cNvSpPr>
            <a:spLocks noChangeArrowheads="1"/>
          </p:cNvSpPr>
          <p:nvPr/>
        </p:nvSpPr>
        <p:spPr bwMode="auto">
          <a:xfrm>
            <a:off x="5287797" y="6258811"/>
            <a:ext cx="416925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DEACON DOUGLAS ASSELSTINE</a:t>
            </a:r>
            <a:r>
              <a:rPr lang="en-CA" altLang="en-US" sz="1100" b="0" dirty="0">
                <a:latin typeface="Arial" panose="020B0604020202020204" pitchFamily="34" charset="0"/>
                <a:ea typeface="Calibri" panose="020F0502020204030204" pitchFamily="34" charset="0"/>
                <a:cs typeface="Times New Roman" panose="02020603050405020304" pitchFamily="18" charset="0"/>
              </a:rPr>
              <a:t>.  </a:t>
            </a:r>
            <a:r>
              <a:rPr kumimoji="0" lang="en-CA"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4">
            <a:extLst>
              <a:ext uri="{FF2B5EF4-FFF2-40B4-BE49-F238E27FC236}">
                <a16:creationId xmlns:a16="http://schemas.microsoft.com/office/drawing/2014/main" id="{88E1D8E5-1695-5DA5-94A8-3FDA7BB027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4049" y="6341991"/>
            <a:ext cx="204788"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2F65-2C82-8186-A173-43DA516AD78E}"/>
              </a:ext>
            </a:extLst>
          </p:cNvPr>
          <p:cNvSpPr>
            <a:spLocks noGrp="1"/>
          </p:cNvSpPr>
          <p:nvPr>
            <p:ph type="title"/>
          </p:nvPr>
        </p:nvSpPr>
        <p:spPr/>
        <p:txBody>
          <a:bodyPr/>
          <a:lstStyle/>
          <a:p>
            <a:r>
              <a:rPr lang="en-CA" dirty="0"/>
              <a:t>   Calendar  [</a:t>
            </a:r>
            <a:r>
              <a:rPr lang="en-CA" i="1" dirty="0"/>
              <a:t>Ordo</a:t>
            </a:r>
            <a:r>
              <a:rPr lang="en-CA" dirty="0"/>
              <a:t>] </a:t>
            </a:r>
          </a:p>
        </p:txBody>
      </p:sp>
      <p:pic>
        <p:nvPicPr>
          <p:cNvPr id="6" name="Picture 5">
            <a:extLst>
              <a:ext uri="{FF2B5EF4-FFF2-40B4-BE49-F238E27FC236}">
                <a16:creationId xmlns:a16="http://schemas.microsoft.com/office/drawing/2014/main" id="{09534D7D-D3AB-ADED-0F2E-9578E890CE74}"/>
              </a:ext>
            </a:extLst>
          </p:cNvPr>
          <p:cNvPicPr>
            <a:picLocks noChangeAspect="1"/>
          </p:cNvPicPr>
          <p:nvPr/>
        </p:nvPicPr>
        <p:blipFill>
          <a:blip r:embed="rId3"/>
          <a:stretch>
            <a:fillRect/>
          </a:stretch>
        </p:blipFill>
        <p:spPr>
          <a:xfrm>
            <a:off x="1023785" y="1511037"/>
            <a:ext cx="7828840" cy="5067827"/>
          </a:xfrm>
          <a:prstGeom prst="rect">
            <a:avLst/>
          </a:prstGeom>
        </p:spPr>
      </p:pic>
    </p:spTree>
    <p:extLst>
      <p:ext uri="{BB962C8B-B14F-4D97-AF65-F5344CB8AC3E}">
        <p14:creationId xmlns:p14="http://schemas.microsoft.com/office/powerpoint/2010/main" val="2048790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B2FC-5E5C-4707-9398-F24B16C66310}"/>
              </a:ext>
            </a:extLst>
          </p:cNvPr>
          <p:cNvSpPr>
            <a:spLocks noGrp="1"/>
          </p:cNvSpPr>
          <p:nvPr>
            <p:ph type="title"/>
          </p:nvPr>
        </p:nvSpPr>
        <p:spPr>
          <a:xfrm>
            <a:off x="1505893" y="570746"/>
            <a:ext cx="7010400" cy="1527175"/>
          </a:xfrm>
        </p:spPr>
        <p:txBody>
          <a:bodyPr/>
          <a:lstStyle/>
          <a:p>
            <a:r>
              <a:rPr lang="en-CA" dirty="0"/>
              <a:t>The Canonical Hours.</a:t>
            </a:r>
            <a:br>
              <a:rPr lang="en-CA" dirty="0"/>
            </a:br>
            <a:br>
              <a:rPr lang="en-CA" dirty="0"/>
            </a:br>
            <a:r>
              <a:rPr lang="en-CA" sz="2000" dirty="0"/>
              <a:t>”</a:t>
            </a:r>
            <a:r>
              <a:rPr lang="en-CA" sz="2000" b="1" dirty="0">
                <a:solidFill>
                  <a:srgbClr val="0053A5"/>
                </a:solidFill>
              </a:rPr>
              <a:t>Seven times a day, I will praise you, Lord.” (Ps 119:164)</a:t>
            </a:r>
            <a:r>
              <a:rPr lang="en-CA" sz="2000" dirty="0"/>
              <a:t>  </a:t>
            </a:r>
          </a:p>
        </p:txBody>
      </p:sp>
      <p:sp>
        <p:nvSpPr>
          <p:cNvPr id="4" name="Rectangle 3">
            <a:extLst>
              <a:ext uri="{FF2B5EF4-FFF2-40B4-BE49-F238E27FC236}">
                <a16:creationId xmlns:a16="http://schemas.microsoft.com/office/drawing/2014/main" id="{7957A382-6C91-497C-90DF-99D46EA04EE5}"/>
              </a:ext>
            </a:extLst>
          </p:cNvPr>
          <p:cNvSpPr/>
          <p:nvPr/>
        </p:nvSpPr>
        <p:spPr>
          <a:xfrm>
            <a:off x="1394837" y="2423760"/>
            <a:ext cx="6354326" cy="3310906"/>
          </a:xfrm>
          <a:prstGeom prst="rect">
            <a:avLst/>
          </a:prstGeom>
        </p:spPr>
        <p:txBody>
          <a:bodyPr wrap="square">
            <a:spAutoFit/>
          </a:bodyPr>
          <a:lstStyle/>
          <a:p>
            <a:pPr marL="457200" indent="-457200">
              <a:buFont typeface="Arial" panose="020B0604020202020204" pitchFamily="34" charset="0"/>
              <a:buChar char="•"/>
            </a:pPr>
            <a:r>
              <a:rPr lang="en-US" sz="2400" dirty="0"/>
              <a:t>Office of Readings. </a:t>
            </a:r>
            <a:r>
              <a:rPr lang="en-US" sz="1800" i="1" dirty="0"/>
              <a:t>(Anytime of the day)</a:t>
            </a:r>
            <a:r>
              <a:rPr lang="en-US" sz="2400" dirty="0"/>
              <a:t>  </a:t>
            </a:r>
          </a:p>
          <a:p>
            <a:pPr marL="457200" indent="-457200">
              <a:buFont typeface="Arial" panose="020B0604020202020204" pitchFamily="34" charset="0"/>
              <a:buChar char="•"/>
            </a:pPr>
            <a:r>
              <a:rPr lang="en-US" sz="2400" dirty="0">
                <a:solidFill>
                  <a:srgbClr val="FF0000"/>
                </a:solidFill>
              </a:rPr>
              <a:t>Morning Prayer </a:t>
            </a:r>
            <a:r>
              <a:rPr lang="en-US" sz="2400" i="1" dirty="0">
                <a:solidFill>
                  <a:srgbClr val="FF0000"/>
                </a:solidFill>
              </a:rPr>
              <a:t>(Lauds)</a:t>
            </a:r>
            <a:r>
              <a:rPr lang="en-US" sz="2400" dirty="0">
                <a:solidFill>
                  <a:srgbClr val="FF0000"/>
                </a:solidFill>
              </a:rPr>
              <a:t>.</a:t>
            </a:r>
            <a:r>
              <a:rPr lang="en-US" sz="2400" dirty="0"/>
              <a:t> </a:t>
            </a:r>
          </a:p>
          <a:p>
            <a:pPr marL="457200" indent="-457200">
              <a:buFont typeface="Arial" panose="020B0604020202020204" pitchFamily="34" charset="0"/>
              <a:buChar char="•"/>
            </a:pPr>
            <a:r>
              <a:rPr lang="en-US" sz="2400" dirty="0">
                <a:solidFill>
                  <a:schemeClr val="tx1">
                    <a:lumMod val="75000"/>
                  </a:schemeClr>
                </a:solidFill>
              </a:rPr>
              <a:t>Daytime Prayer: </a:t>
            </a:r>
          </a:p>
          <a:p>
            <a:pPr lvl="2"/>
            <a:r>
              <a:rPr lang="en-US" sz="2400" dirty="0"/>
              <a:t>- Mid-morning Prayer </a:t>
            </a:r>
            <a:r>
              <a:rPr lang="en-US" sz="2400" i="1" dirty="0"/>
              <a:t>(Terce) </a:t>
            </a:r>
          </a:p>
          <a:p>
            <a:pPr lvl="2"/>
            <a:r>
              <a:rPr lang="en-US" sz="2400" dirty="0"/>
              <a:t>- Noon Prayer </a:t>
            </a:r>
            <a:r>
              <a:rPr lang="en-US" sz="2400" i="1" dirty="0"/>
              <a:t>(Sext) </a:t>
            </a:r>
          </a:p>
          <a:p>
            <a:pPr lvl="2"/>
            <a:r>
              <a:rPr lang="en-US" sz="2400" dirty="0"/>
              <a:t>- Mid-afternoon </a:t>
            </a:r>
            <a:r>
              <a:rPr lang="en-US" sz="2400" i="1" dirty="0"/>
              <a:t>(None)</a:t>
            </a:r>
          </a:p>
          <a:p>
            <a:pPr marL="457200" indent="-457200">
              <a:buFont typeface="Arial" panose="020B0604020202020204" pitchFamily="34" charset="0"/>
              <a:buChar char="•"/>
            </a:pPr>
            <a:r>
              <a:rPr lang="en-US" sz="2400" dirty="0">
                <a:solidFill>
                  <a:srgbClr val="FF0000"/>
                </a:solidFill>
              </a:rPr>
              <a:t>Evening Prayer </a:t>
            </a:r>
            <a:r>
              <a:rPr lang="en-US" sz="2400" i="1" dirty="0">
                <a:solidFill>
                  <a:srgbClr val="FF0000"/>
                </a:solidFill>
              </a:rPr>
              <a:t>(Vespers) </a:t>
            </a:r>
          </a:p>
          <a:p>
            <a:pPr marL="457200" indent="-457200">
              <a:buFont typeface="Arial" panose="020B0604020202020204" pitchFamily="34" charset="0"/>
              <a:buChar char="•"/>
            </a:pPr>
            <a:r>
              <a:rPr lang="en-US" sz="2400" dirty="0"/>
              <a:t>Night Prayer </a:t>
            </a:r>
            <a:r>
              <a:rPr lang="en-US" sz="2400" i="1" dirty="0"/>
              <a:t>(Compline)</a:t>
            </a:r>
            <a:r>
              <a:rPr lang="en-US" sz="2400" dirty="0"/>
              <a:t>   </a:t>
            </a:r>
          </a:p>
        </p:txBody>
      </p:sp>
    </p:spTree>
    <p:extLst>
      <p:ext uri="{BB962C8B-B14F-4D97-AF65-F5344CB8AC3E}">
        <p14:creationId xmlns:p14="http://schemas.microsoft.com/office/powerpoint/2010/main" val="3577399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CE38-0DDB-4B33-BE0E-F3980F9178CC}"/>
              </a:ext>
            </a:extLst>
          </p:cNvPr>
          <p:cNvSpPr>
            <a:spLocks noGrp="1"/>
          </p:cNvSpPr>
          <p:nvPr>
            <p:ph type="title"/>
          </p:nvPr>
        </p:nvSpPr>
        <p:spPr>
          <a:xfrm>
            <a:off x="1524000" y="403860"/>
            <a:ext cx="7010400" cy="1527175"/>
          </a:xfrm>
        </p:spPr>
        <p:txBody>
          <a:bodyPr/>
          <a:lstStyle/>
          <a:p>
            <a:r>
              <a:rPr lang="en-CA" dirty="0"/>
              <a:t>Structured Cycles of LOTH</a:t>
            </a:r>
            <a:br>
              <a:rPr lang="en-CA" dirty="0"/>
            </a:br>
            <a:endParaRPr lang="en-CA" sz="3200" i="1" dirty="0"/>
          </a:p>
        </p:txBody>
      </p:sp>
      <p:sp>
        <p:nvSpPr>
          <p:cNvPr id="4" name="TextBox 3">
            <a:extLst>
              <a:ext uri="{FF2B5EF4-FFF2-40B4-BE49-F238E27FC236}">
                <a16:creationId xmlns:a16="http://schemas.microsoft.com/office/drawing/2014/main" id="{B2CF3320-8C3A-43B3-B58B-7530CAC99259}"/>
              </a:ext>
            </a:extLst>
          </p:cNvPr>
          <p:cNvSpPr txBox="1"/>
          <p:nvPr/>
        </p:nvSpPr>
        <p:spPr>
          <a:xfrm>
            <a:off x="1015054" y="1931035"/>
            <a:ext cx="7650480" cy="4383829"/>
          </a:xfrm>
          <a:prstGeom prst="rect">
            <a:avLst/>
          </a:prstGeom>
          <a:noFill/>
        </p:spPr>
        <p:txBody>
          <a:bodyPr wrap="square" rtlCol="0">
            <a:spAutoFit/>
          </a:bodyPr>
          <a:lstStyle/>
          <a:p>
            <a:pPr marL="914400" lvl="1" indent="-457200">
              <a:buFont typeface="Wingdings" panose="05000000000000000000" pitchFamily="2" charset="2"/>
              <a:buChar char="Ø"/>
            </a:pPr>
            <a:endParaRPr lang="en-CA" sz="3200" dirty="0">
              <a:solidFill>
                <a:srgbClr val="DC241F"/>
              </a:solidFill>
            </a:endParaRPr>
          </a:p>
          <a:p>
            <a:pPr marL="914400" lvl="1" indent="-457200">
              <a:buFont typeface="Wingdings" panose="05000000000000000000" pitchFamily="2" charset="2"/>
              <a:buChar char="Ø"/>
            </a:pPr>
            <a:r>
              <a:rPr lang="en-CA" sz="3200" dirty="0">
                <a:solidFill>
                  <a:schemeClr val="accent5">
                    <a:lumMod val="50000"/>
                  </a:schemeClr>
                </a:solidFill>
              </a:rPr>
              <a:t>Consist of 7 daily prayers. </a:t>
            </a:r>
            <a:endParaRPr lang="en-CA" sz="3200" i="1" dirty="0">
              <a:solidFill>
                <a:schemeClr val="accent5">
                  <a:lumMod val="50000"/>
                </a:schemeClr>
              </a:solidFill>
            </a:endParaRPr>
          </a:p>
          <a:p>
            <a:pPr marL="914400" lvl="1" indent="-457200">
              <a:buFont typeface="Wingdings" panose="05000000000000000000" pitchFamily="2" charset="2"/>
              <a:buChar char="Ø"/>
            </a:pPr>
            <a:endParaRPr lang="en-CA" sz="3200" i="1" dirty="0">
              <a:solidFill>
                <a:schemeClr val="accent5">
                  <a:lumMod val="50000"/>
                </a:schemeClr>
              </a:solidFill>
            </a:endParaRPr>
          </a:p>
          <a:p>
            <a:pPr marL="914400" lvl="1" indent="-457200">
              <a:buFont typeface="Wingdings" panose="05000000000000000000" pitchFamily="2" charset="2"/>
              <a:buChar char="Ø"/>
            </a:pPr>
            <a:r>
              <a:rPr lang="en-CA" sz="3200" i="1" dirty="0">
                <a:solidFill>
                  <a:schemeClr val="accent5">
                    <a:lumMod val="50000"/>
                  </a:schemeClr>
                </a:solidFill>
              </a:rPr>
              <a:t>Minor “hours” cycle within one week. </a:t>
            </a:r>
          </a:p>
          <a:p>
            <a:pPr lvl="1"/>
            <a:endParaRPr lang="en-CA" sz="3200" i="1" dirty="0">
              <a:solidFill>
                <a:schemeClr val="accent5">
                  <a:lumMod val="50000"/>
                </a:schemeClr>
              </a:solidFill>
            </a:endParaRPr>
          </a:p>
          <a:p>
            <a:pPr marL="914400" lvl="1" indent="-457200">
              <a:buFont typeface="Wingdings" panose="05000000000000000000" pitchFamily="2" charset="2"/>
              <a:buChar char="Ø"/>
            </a:pPr>
            <a:r>
              <a:rPr lang="en-CA" sz="3200" i="1" dirty="0">
                <a:solidFill>
                  <a:schemeClr val="accent5">
                    <a:lumMod val="50000"/>
                  </a:schemeClr>
                </a:solidFill>
              </a:rPr>
              <a:t>Lauds &amp; Vespers use a 4-week cycle.   </a:t>
            </a:r>
          </a:p>
        </p:txBody>
      </p:sp>
    </p:spTree>
    <p:extLst>
      <p:ext uri="{BB962C8B-B14F-4D97-AF65-F5344CB8AC3E}">
        <p14:creationId xmlns:p14="http://schemas.microsoft.com/office/powerpoint/2010/main" val="2670477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89F1-83DE-C416-D424-7EC0255D6ED7}"/>
              </a:ext>
            </a:extLst>
          </p:cNvPr>
          <p:cNvSpPr>
            <a:spLocks noGrp="1"/>
          </p:cNvSpPr>
          <p:nvPr>
            <p:ph type="title"/>
          </p:nvPr>
        </p:nvSpPr>
        <p:spPr/>
        <p:txBody>
          <a:bodyPr/>
          <a:lstStyle/>
          <a:p>
            <a:r>
              <a:rPr lang="en-CA" dirty="0"/>
              <a:t>Historical Context: </a:t>
            </a:r>
          </a:p>
        </p:txBody>
      </p:sp>
      <p:sp>
        <p:nvSpPr>
          <p:cNvPr id="5" name="TextBox 4">
            <a:extLst>
              <a:ext uri="{FF2B5EF4-FFF2-40B4-BE49-F238E27FC236}">
                <a16:creationId xmlns:a16="http://schemas.microsoft.com/office/drawing/2014/main" id="{89AEEC99-ED3D-E057-B549-FCE3B57CDB59}"/>
              </a:ext>
            </a:extLst>
          </p:cNvPr>
          <p:cNvSpPr txBox="1"/>
          <p:nvPr/>
        </p:nvSpPr>
        <p:spPr>
          <a:xfrm>
            <a:off x="999616" y="1856221"/>
            <a:ext cx="7728337" cy="4110612"/>
          </a:xfrm>
          <a:prstGeom prst="rect">
            <a:avLst/>
          </a:prstGeom>
          <a:noFill/>
        </p:spPr>
        <p:txBody>
          <a:bodyPr wrap="square">
            <a:spAutoFit/>
          </a:bodyPr>
          <a:lstStyle/>
          <a:p>
            <a:pPr marL="342900" indent="-342900">
              <a:lnSpc>
                <a:spcPct val="107000"/>
              </a:lnSpc>
              <a:spcAft>
                <a:spcPts val="800"/>
              </a:spcAft>
              <a:buFont typeface="Wingdings" panose="05000000000000000000" pitchFamily="2" charset="2"/>
              <a:buChar char="q"/>
            </a:pPr>
            <a:r>
              <a:rPr lang="en-CA" sz="2000" u="sng" dirty="0">
                <a:effectLst/>
                <a:latin typeface="Calibri" panose="020F0502020204030204" pitchFamily="34" charset="0"/>
                <a:ea typeface="Calibri" panose="020F0502020204030204" pitchFamily="34" charset="0"/>
                <a:cs typeface="Times New Roman" panose="02020603050405020304" pitchFamily="18" charset="0"/>
              </a:rPr>
              <a:t>Shema</a:t>
            </a:r>
            <a:r>
              <a:rPr lang="en-CA" sz="2000" dirty="0">
                <a:effectLst/>
                <a:latin typeface="Calibri" panose="020F0502020204030204" pitchFamily="34" charset="0"/>
                <a:ea typeface="Calibri" panose="020F0502020204030204" pitchFamily="34" charset="0"/>
                <a:cs typeface="Times New Roman" panose="02020603050405020304" pitchFamily="18" charset="0"/>
              </a:rPr>
              <a:t> – “Hear O, Israel…” - Recited in the Jewish home 3x per day.  (Deut. 6:4).  </a:t>
            </a:r>
          </a:p>
          <a:p>
            <a:pPr marL="342900" indent="-342900">
              <a:lnSpc>
                <a:spcPct val="107000"/>
              </a:lnSpc>
              <a:spcAft>
                <a:spcPts val="800"/>
              </a:spcAft>
              <a:buFont typeface="Wingdings" panose="05000000000000000000" pitchFamily="2" charset="2"/>
              <a:buChar char="q"/>
            </a:pPr>
            <a:r>
              <a:rPr lang="en-CA" sz="2000" dirty="0">
                <a:effectLst/>
                <a:latin typeface="Calibri" panose="020F0502020204030204" pitchFamily="34" charset="0"/>
                <a:ea typeface="Calibri" panose="020F0502020204030204" pitchFamily="34" charset="0"/>
                <a:cs typeface="Times New Roman" panose="02020603050405020304" pitchFamily="18" charset="0"/>
              </a:rPr>
              <a:t>LOTH usage with psalms evolved during the Babylonian exile  (597 BC)  See Daniel 3:38; &amp; 6:10 </a:t>
            </a:r>
          </a:p>
          <a:p>
            <a:pPr marL="342900" indent="-342900">
              <a:lnSpc>
                <a:spcPct val="107000"/>
              </a:lnSpc>
              <a:spcAft>
                <a:spcPts val="800"/>
              </a:spcAft>
              <a:buFont typeface="Wingdings" panose="05000000000000000000" pitchFamily="2" charset="2"/>
              <a:buChar char="q"/>
            </a:pPr>
            <a:r>
              <a:rPr lang="en-CA" sz="2000" dirty="0">
                <a:latin typeface="Calibri" panose="020F0502020204030204" pitchFamily="34" charset="0"/>
                <a:ea typeface="Calibri" panose="020F0502020204030204" pitchFamily="34" charset="0"/>
                <a:cs typeface="Times New Roman" panose="02020603050405020304" pitchFamily="18" charset="0"/>
              </a:rPr>
              <a:t>During the Temple period, the Psalms were used by Levites - see Ps. 141:2  Later usage in the Apostolic period  (Acts 3:1-3; 10:9-11; Eph 4:18-20) </a:t>
            </a:r>
          </a:p>
          <a:p>
            <a:pPr marL="342900" indent="-342900">
              <a:lnSpc>
                <a:spcPct val="107000"/>
              </a:lnSpc>
              <a:spcAft>
                <a:spcPts val="800"/>
              </a:spcAft>
              <a:buFont typeface="Wingdings" panose="05000000000000000000" pitchFamily="2" charset="2"/>
              <a:buChar char="q"/>
            </a:pPr>
            <a:r>
              <a:rPr lang="en-CA" sz="2000" dirty="0">
                <a:latin typeface="Calibri" panose="020F0502020204030204" pitchFamily="34" charset="0"/>
                <a:ea typeface="Calibri" panose="020F0502020204030204" pitchFamily="34" charset="0"/>
                <a:cs typeface="Times New Roman" panose="02020603050405020304" pitchFamily="18" charset="0"/>
              </a:rPr>
              <a:t>Post apostolic period - rise of Monastic use. Developed by Desert Fathers &amp; Western Monasticism (i.e., the Benedictines) </a:t>
            </a:r>
          </a:p>
          <a:p>
            <a:pPr marL="342900" indent="-342900">
              <a:lnSpc>
                <a:spcPct val="107000"/>
              </a:lnSpc>
              <a:spcAft>
                <a:spcPts val="800"/>
              </a:spcAft>
              <a:buFont typeface="Wingdings" panose="05000000000000000000" pitchFamily="2" charset="2"/>
              <a:buChar char="q"/>
            </a:pPr>
            <a:r>
              <a:rPr lang="en-CA" sz="2000" dirty="0">
                <a:latin typeface="Calibri" panose="020F0502020204030204" pitchFamily="34" charset="0"/>
                <a:ea typeface="Calibri" panose="020F0502020204030204" pitchFamily="34" charset="0"/>
                <a:cs typeface="Times New Roman" panose="02020603050405020304" pitchFamily="18" charset="0"/>
              </a:rPr>
              <a:t>Vatican II - LOTH has been revised and simplified for Laity to participate. [S.C.  Section IV]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5926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D2F9B71-EEB1-2ED4-5332-472D2213CBE4}"/>
              </a:ext>
            </a:extLst>
          </p:cNvPr>
          <p:cNvGraphicFramePr>
            <a:graphicFrameLocks noGrp="1"/>
          </p:cNvGraphicFramePr>
          <p:nvPr>
            <p:extLst>
              <p:ext uri="{D42A27DB-BD31-4B8C-83A1-F6EECF244321}">
                <p14:modId xmlns:p14="http://schemas.microsoft.com/office/powerpoint/2010/main" val="1508974340"/>
              </p:ext>
            </p:extLst>
          </p:nvPr>
        </p:nvGraphicFramePr>
        <p:xfrm>
          <a:off x="574964" y="2485517"/>
          <a:ext cx="8277661" cy="3841394"/>
        </p:xfrm>
        <a:graphic>
          <a:graphicData uri="http://schemas.openxmlformats.org/drawingml/2006/table">
            <a:tbl>
              <a:tblPr firstRow="1" firstCol="1" bandRow="1"/>
              <a:tblGrid>
                <a:gridCol w="2170784">
                  <a:extLst>
                    <a:ext uri="{9D8B030D-6E8A-4147-A177-3AD203B41FA5}">
                      <a16:colId xmlns:a16="http://schemas.microsoft.com/office/drawing/2014/main" val="1535861797"/>
                    </a:ext>
                  </a:extLst>
                </a:gridCol>
                <a:gridCol w="2181407">
                  <a:extLst>
                    <a:ext uri="{9D8B030D-6E8A-4147-A177-3AD203B41FA5}">
                      <a16:colId xmlns:a16="http://schemas.microsoft.com/office/drawing/2014/main" val="2618776350"/>
                    </a:ext>
                  </a:extLst>
                </a:gridCol>
                <a:gridCol w="1962735">
                  <a:extLst>
                    <a:ext uri="{9D8B030D-6E8A-4147-A177-3AD203B41FA5}">
                      <a16:colId xmlns:a16="http://schemas.microsoft.com/office/drawing/2014/main" val="1699996779"/>
                    </a:ext>
                  </a:extLst>
                </a:gridCol>
                <a:gridCol w="1962735">
                  <a:extLst>
                    <a:ext uri="{9D8B030D-6E8A-4147-A177-3AD203B41FA5}">
                      <a16:colId xmlns:a16="http://schemas.microsoft.com/office/drawing/2014/main" val="2441156393"/>
                    </a:ext>
                  </a:extLst>
                </a:gridCol>
              </a:tblGrid>
              <a:tr h="330773">
                <a:tc>
                  <a:txBody>
                    <a:bodyPr/>
                    <a:lstStyle/>
                    <a:p>
                      <a:pPr algn="ctr">
                        <a:lnSpc>
                          <a:spcPct val="107000"/>
                        </a:lnSpc>
                        <a:spcAft>
                          <a:spcPts val="800"/>
                        </a:spcAft>
                      </a:pPr>
                      <a:r>
                        <a:rPr lang="en-CA" sz="1600" b="1" u="sng" kern="100">
                          <a:effectLst/>
                          <a:latin typeface="Calibri" panose="020F0502020204030204" pitchFamily="34" charset="0"/>
                          <a:ea typeface="Calibri" panose="020F0502020204030204" pitchFamily="34" charset="0"/>
                          <a:cs typeface="Times New Roman" panose="02020603050405020304" pitchFamily="18" charset="0"/>
                        </a:rPr>
                        <a:t>Morning &amp; Evening</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CA" sz="1600" b="1" u="sng" kern="100" dirty="0">
                          <a:effectLst/>
                          <a:latin typeface="Calibri" panose="020F0502020204030204" pitchFamily="34" charset="0"/>
                          <a:ea typeface="Calibri" panose="020F0502020204030204" pitchFamily="34" charset="0"/>
                          <a:cs typeface="Times New Roman" panose="02020603050405020304" pitchFamily="18" charset="0"/>
                        </a:rPr>
                        <a:t>Office of Readings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CA" sz="1600" b="1" u="sng" kern="100">
                          <a:effectLst/>
                          <a:latin typeface="Calibri" panose="020F0502020204030204" pitchFamily="34" charset="0"/>
                          <a:ea typeface="Calibri" panose="020F0502020204030204" pitchFamily="34" charset="0"/>
                          <a:cs typeface="Times New Roman" panose="02020603050405020304" pitchFamily="18" charset="0"/>
                        </a:rPr>
                        <a:t>Daytime</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CA" sz="1600" b="1" u="sng" kern="100">
                          <a:effectLst/>
                          <a:latin typeface="Calibri" panose="020F0502020204030204" pitchFamily="34" charset="0"/>
                          <a:ea typeface="Calibri" panose="020F0502020204030204" pitchFamily="34" charset="0"/>
                          <a:cs typeface="Times New Roman" panose="02020603050405020304" pitchFamily="18" charset="0"/>
                        </a:rPr>
                        <a:t>Night</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9344730"/>
                  </a:ext>
                </a:extLst>
              </a:tr>
              <a:tr h="250146">
                <a:tc gridSpan="4">
                  <a:txBody>
                    <a:bodyPr/>
                    <a:lstStyle/>
                    <a:p>
                      <a:pPr algn="ctr">
                        <a:lnSpc>
                          <a:spcPct val="107000"/>
                        </a:lnSpc>
                        <a:spcAft>
                          <a:spcPts val="800"/>
                        </a:spcAft>
                      </a:pPr>
                      <a:r>
                        <a:rPr lang="en-CA" sz="1200" kern="100">
                          <a:solidFill>
                            <a:srgbClr val="FF0000"/>
                          </a:solidFill>
                          <a:effectLst/>
                          <a:latin typeface="Aptos ExtraBold" panose="020B0004020202020204" pitchFamily="34" charset="0"/>
                          <a:ea typeface="Calibri" panose="020F0502020204030204" pitchFamily="34" charset="0"/>
                          <a:cs typeface="Times New Roman" panose="02020603050405020304" pitchFamily="18" charset="0"/>
                        </a:rPr>
                        <a:t>The first office of the day must begin with the</a:t>
                      </a:r>
                      <a:r>
                        <a:rPr lang="en-CA" sz="1200" i="1" kern="100">
                          <a:solidFill>
                            <a:srgbClr val="FF0000"/>
                          </a:solidFill>
                          <a:effectLst/>
                          <a:latin typeface="Aptos ExtraBold" panose="020B0004020202020204" pitchFamily="34" charset="0"/>
                          <a:ea typeface="Calibri" panose="020F0502020204030204" pitchFamily="34" charset="0"/>
                          <a:cs typeface="Times New Roman" panose="02020603050405020304" pitchFamily="18" charset="0"/>
                        </a:rPr>
                        <a:t> Invitatory.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813006099"/>
                  </a:ext>
                </a:extLst>
              </a:tr>
              <a:tr h="250146">
                <a:tc gridSpan="4">
                  <a:txBody>
                    <a:bodyPr/>
                    <a:lstStyle/>
                    <a:p>
                      <a:pPr algn="ctr">
                        <a:lnSpc>
                          <a:spcPct val="107000"/>
                        </a:lnSpc>
                        <a:spcAft>
                          <a:spcPts val="800"/>
                        </a:spcAft>
                      </a:pPr>
                      <a:r>
                        <a:rPr lang="en-CA" sz="1200" kern="100">
                          <a:solidFill>
                            <a:srgbClr val="FF0000"/>
                          </a:solidFill>
                          <a:effectLst/>
                          <a:latin typeface="Aptos ExtraBold" panose="020B0004020202020204" pitchFamily="34" charset="0"/>
                          <a:ea typeface="Calibri" panose="020F0502020204030204" pitchFamily="34" charset="0"/>
                          <a:cs typeface="Times New Roman" panose="02020603050405020304" pitchFamily="18" charset="0"/>
                        </a:rPr>
                        <a:t>If not the first office of the day, begins with the opening versicle.</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645376266"/>
                  </a:ext>
                </a:extLst>
              </a:tr>
              <a:tr h="334481">
                <a:tc>
                  <a:txBody>
                    <a:bodyPr/>
                    <a:lstStyle/>
                    <a:p>
                      <a:pPr>
                        <a:lnSpc>
                          <a:spcPct val="107000"/>
                        </a:lnSpc>
                        <a:spcAft>
                          <a:spcPts val="800"/>
                        </a:spcAft>
                      </a:pPr>
                      <a:r>
                        <a:rPr lang="en-CA" sz="1400" kern="100" dirty="0">
                          <a:effectLst/>
                          <a:latin typeface="Calibri" panose="020F0502020204030204" pitchFamily="34" charset="0"/>
                          <a:ea typeface="Calibri" panose="020F0502020204030204" pitchFamily="34" charset="0"/>
                          <a:cs typeface="Times New Roman" panose="02020603050405020304" pitchFamily="18" charset="0"/>
                        </a:rPr>
                        <a:t>Hymn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dirty="0">
                          <a:effectLst/>
                          <a:latin typeface="Calibri" panose="020F0502020204030204" pitchFamily="34" charset="0"/>
                          <a:ea typeface="Calibri" panose="020F0502020204030204" pitchFamily="34" charset="0"/>
                          <a:cs typeface="Times New Roman" panose="02020603050405020304" pitchFamily="18" charset="0"/>
                        </a:rPr>
                        <a:t>Hymn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Hymn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Examination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990148"/>
                  </a:ext>
                </a:extLst>
              </a:tr>
              <a:tr h="334481">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Psalmody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Psalmody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Psalmody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Hymn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402397"/>
                  </a:ext>
                </a:extLst>
              </a:tr>
              <a:tr h="334481">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Reading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Responsory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Reading</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Psalmody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320131"/>
                  </a:ext>
                </a:extLst>
              </a:tr>
              <a:tr h="334481">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Responsory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Scripture Reading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Responsory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Reading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203590"/>
                  </a:ext>
                </a:extLst>
              </a:tr>
              <a:tr h="334481">
                <a:tc>
                  <a:txBody>
                    <a:bodyPr/>
                    <a:lstStyle/>
                    <a:p>
                      <a:pPr>
                        <a:lnSpc>
                          <a:spcPct val="107000"/>
                        </a:lnSpc>
                        <a:spcAft>
                          <a:spcPts val="800"/>
                        </a:spcAft>
                      </a:pPr>
                      <a:r>
                        <a:rPr lang="en-CA" sz="1400" kern="100" dirty="0">
                          <a:effectLst/>
                          <a:latin typeface="Calibri" panose="020F0502020204030204" pitchFamily="34" charset="0"/>
                          <a:ea typeface="Calibri" panose="020F0502020204030204" pitchFamily="34" charset="0"/>
                          <a:cs typeface="Times New Roman" panose="02020603050405020304" pitchFamily="18" charset="0"/>
                        </a:rPr>
                        <a:t>Gospel Canticle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Responsory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Prayer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Responsory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25863"/>
                  </a:ext>
                </a:extLst>
              </a:tr>
              <a:tr h="334481">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Intersessions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Second Reading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Concluding prayer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Gospel Canticle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657938"/>
                  </a:ext>
                </a:extLst>
              </a:tr>
              <a:tr h="334481">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Lord’s Prayer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Responsory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Prayer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719274"/>
                  </a:ext>
                </a:extLst>
              </a:tr>
              <a:tr h="334481">
                <a:tc>
                  <a:txBody>
                    <a:bodyPr/>
                    <a:lstStyle/>
                    <a:p>
                      <a:pPr>
                        <a:lnSpc>
                          <a:spcPct val="107000"/>
                        </a:lnSpc>
                        <a:spcAft>
                          <a:spcPts val="800"/>
                        </a:spcAft>
                      </a:pPr>
                      <a:r>
                        <a:rPr lang="en-CA" sz="14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Concluding Prayer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Concluding Prayer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Concluding Prayer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48032"/>
                  </a:ext>
                </a:extLst>
              </a:tr>
              <a:tr h="334481">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Dismissal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dirty="0">
                          <a:effectLst/>
                          <a:latin typeface="Calibri" panose="020F0502020204030204" pitchFamily="34" charset="0"/>
                          <a:ea typeface="Calibri" panose="020F0502020204030204" pitchFamily="34" charset="0"/>
                          <a:cs typeface="Times New Roman" panose="02020603050405020304" pitchFamily="18" charset="0"/>
                        </a:rPr>
                        <a:t>Conclusion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a:effectLst/>
                          <a:latin typeface="Calibri" panose="020F0502020204030204" pitchFamily="34" charset="0"/>
                          <a:ea typeface="Calibri" panose="020F0502020204030204" pitchFamily="34" charset="0"/>
                          <a:cs typeface="Times New Roman" panose="02020603050405020304" pitchFamily="18" charset="0"/>
                        </a:rPr>
                        <a:t> </a:t>
                      </a:r>
                      <a:endParaRPr lang="en-CA"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400" kern="100" dirty="0">
                          <a:effectLst/>
                          <a:latin typeface="Calibri" panose="020F0502020204030204" pitchFamily="34" charset="0"/>
                          <a:ea typeface="Calibri" panose="020F0502020204030204" pitchFamily="34" charset="0"/>
                          <a:cs typeface="Times New Roman" panose="02020603050405020304" pitchFamily="18" charset="0"/>
                        </a:rPr>
                        <a:t>Marian Antiphon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666593"/>
                  </a:ext>
                </a:extLst>
              </a:tr>
            </a:tbl>
          </a:graphicData>
        </a:graphic>
      </p:graphicFrame>
      <p:sp>
        <p:nvSpPr>
          <p:cNvPr id="7" name="Title 1">
            <a:extLst>
              <a:ext uri="{FF2B5EF4-FFF2-40B4-BE49-F238E27FC236}">
                <a16:creationId xmlns:a16="http://schemas.microsoft.com/office/drawing/2014/main" id="{B3412EEC-E042-07AA-706C-0208EDDF2CFC}"/>
              </a:ext>
            </a:extLst>
          </p:cNvPr>
          <p:cNvSpPr>
            <a:spLocks noGrp="1"/>
          </p:cNvSpPr>
          <p:nvPr>
            <p:ph type="title"/>
          </p:nvPr>
        </p:nvSpPr>
        <p:spPr>
          <a:xfrm>
            <a:off x="1524000" y="190500"/>
            <a:ext cx="7010400" cy="1527175"/>
          </a:xfrm>
        </p:spPr>
        <p:txBody>
          <a:bodyPr wrap="square" anchor="ctr">
            <a:normAutofit/>
          </a:bodyPr>
          <a:lstStyle/>
          <a:p>
            <a:r>
              <a:rPr lang="en-CA" dirty="0"/>
              <a:t>Structure of the Offices</a:t>
            </a:r>
          </a:p>
        </p:txBody>
      </p:sp>
    </p:spTree>
    <p:extLst>
      <p:ext uri="{BB962C8B-B14F-4D97-AF65-F5344CB8AC3E}">
        <p14:creationId xmlns:p14="http://schemas.microsoft.com/office/powerpoint/2010/main" val="390039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0A036-4FBD-5282-6574-AC839E8A21D6}"/>
              </a:ext>
            </a:extLst>
          </p:cNvPr>
          <p:cNvSpPr>
            <a:spLocks noGrp="1"/>
          </p:cNvSpPr>
          <p:nvPr>
            <p:ph type="title"/>
          </p:nvPr>
        </p:nvSpPr>
        <p:spPr/>
        <p:txBody>
          <a:bodyPr/>
          <a:lstStyle/>
          <a:p>
            <a:r>
              <a:rPr lang="en-CA" dirty="0"/>
              <a:t>The Invitatory Prayer </a:t>
            </a:r>
          </a:p>
        </p:txBody>
      </p:sp>
      <p:sp>
        <p:nvSpPr>
          <p:cNvPr id="4" name="TextBox 3">
            <a:extLst>
              <a:ext uri="{FF2B5EF4-FFF2-40B4-BE49-F238E27FC236}">
                <a16:creationId xmlns:a16="http://schemas.microsoft.com/office/drawing/2014/main" id="{C73FC56D-C1BF-58D1-7A49-B89A2A8981F7}"/>
              </a:ext>
            </a:extLst>
          </p:cNvPr>
          <p:cNvSpPr txBox="1"/>
          <p:nvPr/>
        </p:nvSpPr>
        <p:spPr>
          <a:xfrm>
            <a:off x="895927" y="2800903"/>
            <a:ext cx="7638473" cy="2899448"/>
          </a:xfrm>
          <a:prstGeom prst="rect">
            <a:avLst/>
          </a:prstGeom>
          <a:noFill/>
        </p:spPr>
        <p:txBody>
          <a:bodyPr wrap="square" rtlCol="0">
            <a:spAutoFit/>
          </a:bodyPr>
          <a:lstStyle/>
          <a:p>
            <a:pPr marL="457200" indent="-457200">
              <a:buFontTx/>
              <a:buChar char="-"/>
            </a:pPr>
            <a:r>
              <a:rPr lang="en-CA" sz="2800" dirty="0"/>
              <a:t>The </a:t>
            </a:r>
            <a:r>
              <a:rPr lang="en-CA" sz="2800" dirty="0">
                <a:solidFill>
                  <a:srgbClr val="FF0000"/>
                </a:solidFill>
              </a:rPr>
              <a:t>Invitatory</a:t>
            </a:r>
            <a:r>
              <a:rPr lang="en-CA" sz="2800" dirty="0"/>
              <a:t> is a Psalm that begins the liturgical day. </a:t>
            </a:r>
            <a:r>
              <a:rPr lang="en-CA" sz="2400" dirty="0"/>
              <a:t>(</a:t>
            </a:r>
            <a:r>
              <a:rPr lang="en-CA" sz="2400" i="1" dirty="0"/>
              <a:t>prayed only once per day</a:t>
            </a:r>
            <a:r>
              <a:rPr lang="en-CA" sz="2400" dirty="0"/>
              <a:t>)</a:t>
            </a:r>
          </a:p>
          <a:p>
            <a:pPr marL="457200" indent="-457200">
              <a:buFontTx/>
              <a:buChar char="-"/>
            </a:pPr>
            <a:endParaRPr lang="en-CA" sz="2800" dirty="0"/>
          </a:p>
          <a:p>
            <a:pPr marL="457200" indent="-457200">
              <a:buFontTx/>
              <a:buChar char="-"/>
            </a:pPr>
            <a:r>
              <a:rPr lang="en-CA" sz="2800" dirty="0"/>
              <a:t>Choose </a:t>
            </a:r>
            <a:r>
              <a:rPr lang="en-CA" sz="2800" i="1" u="sng" dirty="0"/>
              <a:t>one</a:t>
            </a:r>
            <a:r>
              <a:rPr lang="en-CA" sz="2800" dirty="0"/>
              <a:t> from</a:t>
            </a:r>
            <a:r>
              <a:rPr lang="en-CA" sz="2800" i="1" dirty="0">
                <a:solidFill>
                  <a:srgbClr val="FF0000"/>
                </a:solidFill>
              </a:rPr>
              <a:t> </a:t>
            </a:r>
            <a:r>
              <a:rPr lang="en-CA" sz="2800" dirty="0"/>
              <a:t>the following Psalms: 95, 67, 24, 100. </a:t>
            </a:r>
          </a:p>
          <a:p>
            <a:endParaRPr lang="en-CA" sz="2800" dirty="0"/>
          </a:p>
        </p:txBody>
      </p:sp>
    </p:spTree>
    <p:extLst>
      <p:ext uri="{BB962C8B-B14F-4D97-AF65-F5344CB8AC3E}">
        <p14:creationId xmlns:p14="http://schemas.microsoft.com/office/powerpoint/2010/main" val="351535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0A036-4FBD-5282-6574-AC839E8A21D6}"/>
              </a:ext>
            </a:extLst>
          </p:cNvPr>
          <p:cNvSpPr>
            <a:spLocks noGrp="1"/>
          </p:cNvSpPr>
          <p:nvPr>
            <p:ph type="title"/>
          </p:nvPr>
        </p:nvSpPr>
        <p:spPr/>
        <p:txBody>
          <a:bodyPr/>
          <a:lstStyle/>
          <a:p>
            <a:r>
              <a:rPr lang="en-CA" sz="4400" u="sng" dirty="0"/>
              <a:t>Steps with Invitatory</a:t>
            </a:r>
            <a:endParaRPr lang="en-CA" dirty="0"/>
          </a:p>
        </p:txBody>
      </p:sp>
      <p:sp>
        <p:nvSpPr>
          <p:cNvPr id="4" name="TextBox 3">
            <a:extLst>
              <a:ext uri="{FF2B5EF4-FFF2-40B4-BE49-F238E27FC236}">
                <a16:creationId xmlns:a16="http://schemas.microsoft.com/office/drawing/2014/main" id="{C73FC56D-C1BF-58D1-7A49-B89A2A8981F7}"/>
              </a:ext>
            </a:extLst>
          </p:cNvPr>
          <p:cNvSpPr txBox="1"/>
          <p:nvPr/>
        </p:nvSpPr>
        <p:spPr>
          <a:xfrm>
            <a:off x="1025236" y="1872148"/>
            <a:ext cx="7638473" cy="5269328"/>
          </a:xfrm>
          <a:prstGeom prst="rect">
            <a:avLst/>
          </a:prstGeom>
          <a:noFill/>
        </p:spPr>
        <p:txBody>
          <a:bodyPr wrap="square" rtlCol="0">
            <a:spAutoFit/>
          </a:bodyPr>
          <a:lstStyle/>
          <a:p>
            <a:r>
              <a:rPr lang="en-CA" sz="2800" dirty="0"/>
              <a:t> </a:t>
            </a:r>
          </a:p>
          <a:p>
            <a:r>
              <a:rPr lang="en-CA" sz="2800" dirty="0"/>
              <a:t>(1) Begin with:  </a:t>
            </a:r>
            <a:r>
              <a:rPr lang="en-CA" sz="2800" i="1" dirty="0">
                <a:solidFill>
                  <a:srgbClr val="0070C0"/>
                </a:solidFill>
              </a:rPr>
              <a:t>Lord </a:t>
            </a:r>
            <a:r>
              <a:rPr lang="en-CA" sz="2800" i="1" dirty="0">
                <a:solidFill>
                  <a:srgbClr val="FF0000"/>
                </a:solidFill>
              </a:rPr>
              <a:t>+</a:t>
            </a:r>
            <a:r>
              <a:rPr lang="en-CA" sz="2800" i="1" dirty="0">
                <a:solidFill>
                  <a:srgbClr val="0070C0"/>
                </a:solidFill>
              </a:rPr>
              <a:t> Open my lips and my mouth will proclaim your praise.</a:t>
            </a:r>
            <a:r>
              <a:rPr lang="en-CA" sz="2800" dirty="0">
                <a:solidFill>
                  <a:srgbClr val="0070C0"/>
                </a:solidFill>
              </a:rPr>
              <a:t>  </a:t>
            </a:r>
            <a:r>
              <a:rPr lang="en-CA" sz="2400" dirty="0"/>
              <a:t>(- Ps 51:17)</a:t>
            </a:r>
            <a:r>
              <a:rPr lang="en-CA" sz="2400" dirty="0">
                <a:solidFill>
                  <a:srgbClr val="0070C0"/>
                </a:solidFill>
              </a:rPr>
              <a:t> </a:t>
            </a:r>
          </a:p>
          <a:p>
            <a:r>
              <a:rPr lang="en-CA" sz="2800" dirty="0"/>
              <a:t>(2) Antiphon* </a:t>
            </a:r>
          </a:p>
          <a:p>
            <a:r>
              <a:rPr lang="en-CA" sz="2800" dirty="0"/>
              <a:t>(3) Pray </a:t>
            </a:r>
            <a:r>
              <a:rPr lang="en-CA" sz="2800" i="1" dirty="0"/>
              <a:t>one</a:t>
            </a:r>
            <a:r>
              <a:rPr lang="en-CA" sz="2800" dirty="0"/>
              <a:t> Invitatory psalm  </a:t>
            </a:r>
          </a:p>
          <a:p>
            <a:r>
              <a:rPr lang="en-CA" sz="2800" dirty="0"/>
              <a:t>(3) Repeat the Antiphon* </a:t>
            </a:r>
          </a:p>
          <a:p>
            <a:r>
              <a:rPr lang="en-CA" sz="2800" dirty="0"/>
              <a:t>(4) Glory to the Father... </a:t>
            </a:r>
          </a:p>
          <a:p>
            <a:r>
              <a:rPr lang="en-CA" sz="2800" dirty="0"/>
              <a:t>(4) Then proceed to the Hymn. </a:t>
            </a:r>
          </a:p>
          <a:p>
            <a:endParaRPr lang="en-CA" sz="2800" dirty="0"/>
          </a:p>
          <a:p>
            <a:r>
              <a:rPr lang="en-CA" sz="2800" dirty="0"/>
              <a:t>* </a:t>
            </a:r>
            <a:r>
              <a:rPr lang="en-CA" sz="2000" dirty="0"/>
              <a:t>Antiphons are seasonal.  </a:t>
            </a:r>
          </a:p>
          <a:p>
            <a:endParaRPr lang="en-CA" sz="2800" dirty="0"/>
          </a:p>
        </p:txBody>
      </p:sp>
    </p:spTree>
    <p:extLst>
      <p:ext uri="{BB962C8B-B14F-4D97-AF65-F5344CB8AC3E}">
        <p14:creationId xmlns:p14="http://schemas.microsoft.com/office/powerpoint/2010/main" val="162060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FA3D-FE58-3D29-1996-D535EACAF176}"/>
              </a:ext>
            </a:extLst>
          </p:cNvPr>
          <p:cNvSpPr>
            <a:spLocks noGrp="1"/>
          </p:cNvSpPr>
          <p:nvPr>
            <p:ph type="title"/>
          </p:nvPr>
        </p:nvSpPr>
        <p:spPr/>
        <p:txBody>
          <a:bodyPr/>
          <a:lstStyle/>
          <a:p>
            <a:r>
              <a:rPr lang="en-CA" dirty="0"/>
              <a:t>Steps Without the Invitatory</a:t>
            </a:r>
          </a:p>
        </p:txBody>
      </p:sp>
      <p:sp>
        <p:nvSpPr>
          <p:cNvPr id="5" name="TextBox 4">
            <a:extLst>
              <a:ext uri="{FF2B5EF4-FFF2-40B4-BE49-F238E27FC236}">
                <a16:creationId xmlns:a16="http://schemas.microsoft.com/office/drawing/2014/main" id="{727DFB60-E412-B81B-5B84-91C9C74D48FA}"/>
              </a:ext>
            </a:extLst>
          </p:cNvPr>
          <p:cNvSpPr txBox="1"/>
          <p:nvPr/>
        </p:nvSpPr>
        <p:spPr>
          <a:xfrm>
            <a:off x="812803" y="2100117"/>
            <a:ext cx="8331197" cy="3706720"/>
          </a:xfrm>
          <a:prstGeom prst="rect">
            <a:avLst/>
          </a:prstGeom>
          <a:noFill/>
        </p:spPr>
        <p:txBody>
          <a:bodyPr wrap="square" rtlCol="0">
            <a:spAutoFit/>
          </a:bodyPr>
          <a:lstStyle/>
          <a:p>
            <a:r>
              <a:rPr lang="en-CA" sz="3200" dirty="0"/>
              <a:t>Steps:</a:t>
            </a:r>
          </a:p>
          <a:p>
            <a:r>
              <a:rPr lang="en-CA" sz="3200" dirty="0"/>
              <a:t>(1) Begin with:</a:t>
            </a:r>
            <a:r>
              <a:rPr lang="en-CA" sz="3200" dirty="0">
                <a:solidFill>
                  <a:srgbClr val="0070C0"/>
                </a:solidFill>
              </a:rPr>
              <a:t> God, </a:t>
            </a:r>
            <a:r>
              <a:rPr lang="en-CA" sz="3200" dirty="0">
                <a:solidFill>
                  <a:srgbClr val="FF0000"/>
                </a:solidFill>
              </a:rPr>
              <a:t>+</a:t>
            </a:r>
            <a:r>
              <a:rPr lang="en-CA" sz="3200" dirty="0">
                <a:solidFill>
                  <a:srgbClr val="0070C0"/>
                </a:solidFill>
              </a:rPr>
              <a:t> Come to my assistance, Lord make haste to help me. </a:t>
            </a:r>
          </a:p>
          <a:p>
            <a:r>
              <a:rPr lang="en-CA" sz="2400" dirty="0"/>
              <a:t>(- Ps 69:2)</a:t>
            </a:r>
          </a:p>
          <a:p>
            <a:r>
              <a:rPr lang="en-CA" sz="3200" dirty="0"/>
              <a:t>(2) Glory to the Father… </a:t>
            </a:r>
          </a:p>
          <a:p>
            <a:r>
              <a:rPr lang="en-CA" sz="3200" dirty="0"/>
              <a:t>(3) Then proceed with Hymn</a:t>
            </a:r>
          </a:p>
          <a:p>
            <a:endParaRPr lang="en-CA" sz="3200" dirty="0"/>
          </a:p>
        </p:txBody>
      </p:sp>
    </p:spTree>
    <p:extLst>
      <p:ext uri="{BB962C8B-B14F-4D97-AF65-F5344CB8AC3E}">
        <p14:creationId xmlns:p14="http://schemas.microsoft.com/office/powerpoint/2010/main" val="33627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76B4-6B9E-C4FC-7679-F3E7F0E014B1}"/>
              </a:ext>
            </a:extLst>
          </p:cNvPr>
          <p:cNvSpPr>
            <a:spLocks noGrp="1"/>
          </p:cNvSpPr>
          <p:nvPr>
            <p:ph type="title"/>
          </p:nvPr>
        </p:nvSpPr>
        <p:spPr/>
        <p:txBody>
          <a:bodyPr/>
          <a:lstStyle/>
          <a:p>
            <a:r>
              <a:rPr lang="en-CA" dirty="0"/>
              <a:t>Saturday Morning Office in Memoriam to the BVM </a:t>
            </a:r>
          </a:p>
        </p:txBody>
      </p:sp>
      <p:sp>
        <p:nvSpPr>
          <p:cNvPr id="4" name="TextBox 3">
            <a:extLst>
              <a:ext uri="{FF2B5EF4-FFF2-40B4-BE49-F238E27FC236}">
                <a16:creationId xmlns:a16="http://schemas.microsoft.com/office/drawing/2014/main" id="{9856BF80-BEA6-88F6-2D94-CCF4AEC0AF37}"/>
              </a:ext>
            </a:extLst>
          </p:cNvPr>
          <p:cNvSpPr txBox="1"/>
          <p:nvPr/>
        </p:nvSpPr>
        <p:spPr>
          <a:xfrm>
            <a:off x="526473" y="2650836"/>
            <a:ext cx="8007927" cy="2774542"/>
          </a:xfrm>
          <a:prstGeom prst="rect">
            <a:avLst/>
          </a:prstGeom>
          <a:noFill/>
        </p:spPr>
        <p:txBody>
          <a:bodyPr wrap="square" rtlCol="0">
            <a:spAutoFit/>
          </a:bodyPr>
          <a:lstStyle/>
          <a:p>
            <a:r>
              <a:rPr lang="en-CA" sz="2800" dirty="0"/>
              <a:t>Saturday Morning:  </a:t>
            </a:r>
          </a:p>
          <a:p>
            <a:pPr marL="457200" indent="-457200">
              <a:buFontTx/>
              <a:buChar char="-"/>
            </a:pPr>
            <a:r>
              <a:rPr lang="en-CA" sz="2800" dirty="0"/>
              <a:t>Only in Ordinary Time </a:t>
            </a:r>
          </a:p>
          <a:p>
            <a:pPr marL="457200" indent="-457200">
              <a:buFontTx/>
              <a:buChar char="-"/>
            </a:pPr>
            <a:r>
              <a:rPr lang="en-CA" sz="2800" dirty="0"/>
              <a:t>Only </a:t>
            </a:r>
            <a:r>
              <a:rPr lang="en-CA" sz="2800" i="1" u="sng" dirty="0">
                <a:solidFill>
                  <a:srgbClr val="C00000"/>
                </a:solidFill>
              </a:rPr>
              <a:t>If</a:t>
            </a:r>
            <a:r>
              <a:rPr lang="en-CA" sz="2800" dirty="0"/>
              <a:t> no other memorial or feast occurs on that day. </a:t>
            </a:r>
            <a:r>
              <a:rPr lang="en-CA" sz="2000" dirty="0"/>
              <a:t>(These will take precedence.)</a:t>
            </a:r>
            <a:r>
              <a:rPr lang="en-CA" sz="2800" dirty="0"/>
              <a:t> </a:t>
            </a:r>
          </a:p>
          <a:p>
            <a:pPr marL="457200" indent="-457200">
              <a:buFontTx/>
              <a:buChar char="-"/>
            </a:pPr>
            <a:r>
              <a:rPr lang="en-CA" sz="2800" dirty="0"/>
              <a:t>See the prayers section of IBreviary </a:t>
            </a:r>
            <a:r>
              <a:rPr lang="en-CA" sz="2000" dirty="0"/>
              <a:t>(or page 1383 in Christian prayer.) </a:t>
            </a:r>
          </a:p>
        </p:txBody>
      </p:sp>
    </p:spTree>
    <p:extLst>
      <p:ext uri="{BB962C8B-B14F-4D97-AF65-F5344CB8AC3E}">
        <p14:creationId xmlns:p14="http://schemas.microsoft.com/office/powerpoint/2010/main" val="192703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3C22BC9B-155E-FDE3-33BB-A95A90C7448F}"/>
              </a:ext>
            </a:extLst>
          </p:cNvPr>
          <p:cNvSpPr txBox="1">
            <a:spLocks/>
          </p:cNvSpPr>
          <p:nvPr/>
        </p:nvSpPr>
        <p:spPr>
          <a:xfrm>
            <a:off x="447963" y="2497281"/>
            <a:ext cx="8488218" cy="3045691"/>
          </a:xfrm>
          <a:prstGeom prst="rect">
            <a:avLst/>
          </a:prstGeom>
        </p:spPr>
        <p:txBody>
          <a:bodyPr/>
          <a:lstStyle>
            <a:lvl1pPr marL="342900" indent="-342900" algn="l" rtl="0" fontAlgn="base">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fontAlgn="base">
              <a:spcBef>
                <a:spcPct val="20000"/>
              </a:spcBef>
              <a:spcAft>
                <a:spcPct val="0"/>
              </a:spcAft>
              <a:buClr>
                <a:schemeClr val="accent2"/>
              </a:buClr>
              <a:buChar char="•"/>
              <a:defRPr sz="2400">
                <a:solidFill>
                  <a:schemeClr val="tx2"/>
                </a:solidFill>
                <a:latin typeface="+mn-lt"/>
              </a:defRPr>
            </a:lvl3pPr>
            <a:lvl4pPr marL="1600200" indent="-228600" algn="l" rtl="0" fontAlgn="base">
              <a:spcBef>
                <a:spcPct val="20000"/>
              </a:spcBef>
              <a:spcAft>
                <a:spcPct val="0"/>
              </a:spcAft>
              <a:buClr>
                <a:schemeClr val="tx1"/>
              </a:buClr>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marL="0" indent="0" eaLnBrk="1" hangingPunct="1">
              <a:lnSpc>
                <a:spcPct val="100000"/>
              </a:lnSpc>
              <a:buFont typeface="Wingdings" pitchFamily="2" charset="2"/>
              <a:buNone/>
            </a:pPr>
            <a:r>
              <a:rPr lang="en-CA" b="0" kern="0" dirty="0"/>
              <a:t>Catechism References: </a:t>
            </a:r>
          </a:p>
          <a:p>
            <a:pPr eaLnBrk="1" hangingPunct="1">
              <a:lnSpc>
                <a:spcPct val="100000"/>
              </a:lnSpc>
              <a:buFont typeface="Wingdings" pitchFamily="2" charset="2"/>
              <a:buChar char="§"/>
            </a:pPr>
            <a:r>
              <a:rPr lang="en-CA" b="0" kern="0"/>
              <a:t>1174-1178</a:t>
            </a:r>
          </a:p>
          <a:p>
            <a:pPr eaLnBrk="1" hangingPunct="1">
              <a:lnSpc>
                <a:spcPct val="100000"/>
              </a:lnSpc>
              <a:buFont typeface="Wingdings" pitchFamily="2" charset="2"/>
              <a:buChar char="§"/>
            </a:pPr>
            <a:r>
              <a:rPr lang="en-CA" b="0" kern="0"/>
              <a:t>2585 – 2586 </a:t>
            </a:r>
          </a:p>
          <a:p>
            <a:pPr eaLnBrk="1" hangingPunct="1">
              <a:lnSpc>
                <a:spcPct val="100000"/>
              </a:lnSpc>
              <a:buFont typeface="Wingdings" pitchFamily="2" charset="2"/>
              <a:buChar char="§"/>
            </a:pPr>
            <a:r>
              <a:rPr lang="en-CA" b="0" kern="0" dirty="0"/>
              <a:t>2587- 2588</a:t>
            </a:r>
          </a:p>
          <a:p>
            <a:pPr eaLnBrk="1" hangingPunct="1">
              <a:lnSpc>
                <a:spcPct val="100000"/>
              </a:lnSpc>
              <a:buFont typeface="Wingdings" pitchFamily="2" charset="2"/>
              <a:buChar char="§"/>
            </a:pPr>
            <a:endParaRPr lang="en-CA" b="0" kern="0" dirty="0"/>
          </a:p>
          <a:p>
            <a:pPr marL="0" indent="0" eaLnBrk="1" hangingPunct="1">
              <a:lnSpc>
                <a:spcPct val="100000"/>
              </a:lnSpc>
              <a:buFont typeface="Wingdings" pitchFamily="2" charset="2"/>
              <a:buNone/>
            </a:pPr>
            <a:r>
              <a:rPr lang="en-CA" sz="2400" b="0" u="sng" kern="0" dirty="0">
                <a:solidFill>
                  <a:srgbClr val="202020"/>
                </a:solidFill>
                <a:latin typeface="Verdana" panose="020B0604030504040204" pitchFamily="34" charset="0"/>
              </a:rPr>
              <a:t>2599:</a:t>
            </a:r>
            <a:r>
              <a:rPr lang="en-CA" sz="2400" b="0" kern="0" dirty="0">
                <a:solidFill>
                  <a:srgbClr val="202020"/>
                </a:solidFill>
                <a:latin typeface="Verdana" panose="020B0604030504040204" pitchFamily="34" charset="0"/>
              </a:rPr>
              <a:t> </a:t>
            </a:r>
            <a:r>
              <a:rPr lang="en-CA" sz="2400" b="0" kern="0" dirty="0">
                <a:solidFill>
                  <a:srgbClr val="0053A5"/>
                </a:solidFill>
                <a:latin typeface="Verdana" panose="020B0604030504040204" pitchFamily="34" charset="0"/>
              </a:rPr>
              <a:t>“Prayed and fulfilled in Christ, the Psalms are an essential and permanent element of the prayer of the Church. </a:t>
            </a:r>
            <a:r>
              <a:rPr lang="en-CA" sz="2400" b="0" kern="0" dirty="0">
                <a:solidFill>
                  <a:srgbClr val="202020"/>
                </a:solidFill>
                <a:latin typeface="Verdana" panose="020B0604030504040204" pitchFamily="34" charset="0"/>
              </a:rPr>
              <a:t>” </a:t>
            </a:r>
            <a:r>
              <a:rPr lang="en-CA" sz="2400" b="0" kern="0" dirty="0"/>
              <a:t>  </a:t>
            </a:r>
          </a:p>
          <a:p>
            <a:pPr eaLnBrk="1" hangingPunct="1">
              <a:lnSpc>
                <a:spcPct val="100000"/>
              </a:lnSpc>
            </a:pPr>
            <a:endParaRPr lang="en-CA" b="0" kern="0" dirty="0"/>
          </a:p>
          <a:p>
            <a:pPr eaLnBrk="1" hangingPunct="1">
              <a:lnSpc>
                <a:spcPct val="100000"/>
              </a:lnSpc>
            </a:pPr>
            <a:endParaRPr lang="en-CA" b="0" kern="0" dirty="0"/>
          </a:p>
          <a:p>
            <a:pPr eaLnBrk="1" hangingPunct="1">
              <a:lnSpc>
                <a:spcPct val="100000"/>
              </a:lnSpc>
            </a:pPr>
            <a:endParaRPr lang="en-CA" b="0" kern="0" dirty="0"/>
          </a:p>
        </p:txBody>
      </p:sp>
      <p:sp>
        <p:nvSpPr>
          <p:cNvPr id="6" name="Title 1">
            <a:extLst>
              <a:ext uri="{FF2B5EF4-FFF2-40B4-BE49-F238E27FC236}">
                <a16:creationId xmlns:a16="http://schemas.microsoft.com/office/drawing/2014/main" id="{9399AE9B-98B4-C404-F58C-6E8CAB2F66AC}"/>
              </a:ext>
            </a:extLst>
          </p:cNvPr>
          <p:cNvSpPr txBox="1">
            <a:spLocks/>
          </p:cNvSpPr>
          <p:nvPr/>
        </p:nvSpPr>
        <p:spPr bwMode="auto">
          <a:xfrm>
            <a:off x="1570182" y="232064"/>
            <a:ext cx="7010400" cy="1527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a:lstStyle>
          <a:p>
            <a:pPr eaLnBrk="1" hangingPunct="1">
              <a:lnSpc>
                <a:spcPct val="100000"/>
              </a:lnSpc>
            </a:pPr>
            <a:r>
              <a:rPr lang="en-CA" b="0" kern="0" dirty="0"/>
              <a:t>Psalter: “Masterwork of all Prayer.” </a:t>
            </a:r>
          </a:p>
        </p:txBody>
      </p:sp>
    </p:spTree>
    <p:extLst>
      <p:ext uri="{BB962C8B-B14F-4D97-AF65-F5344CB8AC3E}">
        <p14:creationId xmlns:p14="http://schemas.microsoft.com/office/powerpoint/2010/main" val="233850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nvGrpSpPr>
          <p:cNvPr id="25"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CA"/>
            </a:p>
          </p:txBody>
        </p:sp>
      </p:grpSp>
      <p:sp>
        <p:nvSpPr>
          <p:cNvPr id="2" name="Title 1">
            <a:extLst>
              <a:ext uri="{FF2B5EF4-FFF2-40B4-BE49-F238E27FC236}">
                <a16:creationId xmlns:a16="http://schemas.microsoft.com/office/drawing/2014/main" id="{8D91F852-0BA3-13DD-CB6B-42C96061D20C}"/>
              </a:ext>
            </a:extLst>
          </p:cNvPr>
          <p:cNvSpPr>
            <a:spLocks noGrp="1"/>
          </p:cNvSpPr>
          <p:nvPr>
            <p:ph type="title"/>
          </p:nvPr>
        </p:nvSpPr>
        <p:spPr>
          <a:xfrm>
            <a:off x="750279" y="1209957"/>
            <a:ext cx="2275935" cy="4438087"/>
          </a:xfrm>
        </p:spPr>
        <p:txBody>
          <a:bodyPr anchor="ctr">
            <a:normAutofit/>
          </a:bodyPr>
          <a:lstStyle/>
          <a:p>
            <a:pPr algn="r"/>
            <a:r>
              <a:rPr lang="en-CA" sz="2800" b="0" i="0" u="none" strike="noStrike" dirty="0">
                <a:solidFill>
                  <a:schemeClr val="tx1"/>
                </a:solidFill>
                <a:effectLst/>
                <a:latin typeface="Lucida Bright" panose="02040602050505020304" pitchFamily="18" charset="0"/>
              </a:rPr>
              <a:t>Prayer to the Holy Spirit:</a:t>
            </a:r>
            <a:r>
              <a:rPr lang="en-US" sz="2800" b="0" i="0" dirty="0">
                <a:solidFill>
                  <a:schemeClr val="tx1"/>
                </a:solidFill>
                <a:effectLst/>
                <a:latin typeface="Lucida Bright" panose="02040602050505020304" pitchFamily="18" charset="0"/>
              </a:rPr>
              <a:t>​</a:t>
            </a:r>
            <a:br>
              <a:rPr lang="en-US" sz="2800" b="0" i="0" dirty="0">
                <a:solidFill>
                  <a:schemeClr val="tx1"/>
                </a:solidFill>
                <a:effectLst/>
                <a:latin typeface="Segoe UI" panose="020B0502040204020203" pitchFamily="34" charset="0"/>
              </a:rPr>
            </a:br>
            <a:endParaRPr lang="en-CA" sz="2800" dirty="0">
              <a:solidFill>
                <a:schemeClr val="tx1"/>
              </a:solidFill>
            </a:endParaRPr>
          </a:p>
        </p:txBody>
      </p:sp>
      <p:cxnSp>
        <p:nvCxnSpPr>
          <p:cNvPr id="29" name="Straight Connector 2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D9859737-92E2-E524-9E07-4AB035AB62CE}"/>
              </a:ext>
            </a:extLst>
          </p:cNvPr>
          <p:cNvSpPr>
            <a:spLocks noGrp="1"/>
          </p:cNvSpPr>
          <p:nvPr>
            <p:ph idx="1"/>
          </p:nvPr>
        </p:nvSpPr>
        <p:spPr>
          <a:xfrm>
            <a:off x="3508818" y="1059025"/>
            <a:ext cx="3976641" cy="4739950"/>
          </a:xfrm>
        </p:spPr>
        <p:txBody>
          <a:bodyPr anchor="ctr">
            <a:normAutofit/>
          </a:bodyPr>
          <a:lstStyle/>
          <a:p>
            <a:pPr marL="0" indent="0" rtl="0" fontAlgn="base">
              <a:buNone/>
            </a:pPr>
            <a:r>
              <a:rPr lang="en-CA" b="0" i="0" dirty="0">
                <a:solidFill>
                  <a:schemeClr val="tx1"/>
                </a:solidFill>
                <a:effectLst/>
                <a:latin typeface="Lucida Bright" panose="02040602050505020304" pitchFamily="18" charset="0"/>
              </a:rPr>
              <a:t>​</a:t>
            </a:r>
            <a:endParaRPr lang="en-CA" b="0" i="0" dirty="0">
              <a:solidFill>
                <a:schemeClr val="tx1"/>
              </a:solidFill>
              <a:effectLst/>
              <a:latin typeface="Segoe UI" panose="020B0502040204020203" pitchFamily="34" charset="0"/>
            </a:endParaRPr>
          </a:p>
          <a:p>
            <a:pPr marL="0" indent="0" rtl="0" fontAlgn="base">
              <a:buNone/>
            </a:pPr>
            <a:r>
              <a:rPr lang="en-CA" sz="2400" b="1" i="1" u="none" strike="noStrike" dirty="0">
                <a:solidFill>
                  <a:srgbClr val="FF0000"/>
                </a:solidFill>
                <a:effectLst/>
                <a:latin typeface="Times New Roman" panose="02020603050405020304" pitchFamily="18" charset="0"/>
                <a:cs typeface="Times New Roman" panose="02020603050405020304" pitchFamily="18" charset="0"/>
              </a:rPr>
              <a:t>Come Holy Spirit, fill the hearts of your faithful and enkindle in them the fire of your love.</a:t>
            </a:r>
            <a:r>
              <a:rPr lang="en-US" sz="2400" b="1" i="1" dirty="0">
                <a:solidFill>
                  <a:srgbClr val="FF0000"/>
                </a:solidFill>
                <a:effectLst/>
                <a:latin typeface="Times New Roman" panose="02020603050405020304" pitchFamily="18" charset="0"/>
                <a:cs typeface="Times New Roman" panose="02020603050405020304" pitchFamily="18" charset="0"/>
              </a:rPr>
              <a:t>​</a:t>
            </a:r>
          </a:p>
          <a:p>
            <a:pPr marL="0" indent="0" rtl="0" fontAlgn="base">
              <a:buNone/>
            </a:pPr>
            <a:r>
              <a:rPr lang="en-CA" sz="2400" b="1" i="1" dirty="0">
                <a:solidFill>
                  <a:srgbClr val="FF0000"/>
                </a:solidFill>
                <a:effectLst/>
                <a:latin typeface="Times New Roman" panose="02020603050405020304" pitchFamily="18" charset="0"/>
                <a:cs typeface="Times New Roman" panose="02020603050405020304" pitchFamily="18" charset="0"/>
              </a:rPr>
              <a:t>​</a:t>
            </a:r>
          </a:p>
          <a:p>
            <a:pPr marL="0" indent="0" rtl="0" fontAlgn="base">
              <a:buNone/>
            </a:pPr>
            <a:r>
              <a:rPr lang="en-CA" sz="2400" b="1" i="1" u="none" strike="noStrike" dirty="0">
                <a:solidFill>
                  <a:srgbClr val="FF0000"/>
                </a:solidFill>
                <a:effectLst/>
                <a:latin typeface="Times New Roman" panose="02020603050405020304" pitchFamily="18" charset="0"/>
                <a:cs typeface="Times New Roman" panose="02020603050405020304" pitchFamily="18" charset="0"/>
              </a:rPr>
              <a:t>Send forth your Spirit and they shall be created. And You shall renew the face of the earth.</a:t>
            </a:r>
            <a:r>
              <a:rPr lang="en-US" sz="2400" b="1" i="1" dirty="0">
                <a:solidFill>
                  <a:srgbClr val="FF0000"/>
                </a:solidFill>
                <a:effectLst/>
                <a:latin typeface="Times New Roman" panose="02020603050405020304" pitchFamily="18" charset="0"/>
                <a:cs typeface="Times New Roman" panose="02020603050405020304" pitchFamily="18" charset="0"/>
              </a:rPr>
              <a:t>​ Amen. </a:t>
            </a:r>
          </a:p>
          <a:p>
            <a:endParaRPr lang="en-CA" dirty="0">
              <a:solidFill>
                <a:schemeClr val="tx1"/>
              </a:solidFill>
            </a:endParaRPr>
          </a:p>
        </p:txBody>
      </p:sp>
    </p:spTree>
    <p:extLst>
      <p:ext uri="{BB962C8B-B14F-4D97-AF65-F5344CB8AC3E}">
        <p14:creationId xmlns:p14="http://schemas.microsoft.com/office/powerpoint/2010/main" val="2308320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9B0D-E2ED-3A2D-63E8-03403383E01F}"/>
              </a:ext>
            </a:extLst>
          </p:cNvPr>
          <p:cNvSpPr>
            <a:spLocks noGrp="1"/>
          </p:cNvSpPr>
          <p:nvPr>
            <p:ph type="title"/>
          </p:nvPr>
        </p:nvSpPr>
        <p:spPr/>
        <p:txBody>
          <a:bodyPr/>
          <a:lstStyle/>
          <a:p>
            <a:r>
              <a:rPr lang="en-CA" dirty="0"/>
              <a:t>Themes of the “Hours”</a:t>
            </a:r>
          </a:p>
        </p:txBody>
      </p:sp>
      <p:pic>
        <p:nvPicPr>
          <p:cNvPr id="7" name="Picture 6">
            <a:extLst>
              <a:ext uri="{FF2B5EF4-FFF2-40B4-BE49-F238E27FC236}">
                <a16:creationId xmlns:a16="http://schemas.microsoft.com/office/drawing/2014/main" id="{00712C22-3B4D-F2E8-EA83-F0EFDFF2B307}"/>
              </a:ext>
            </a:extLst>
          </p:cNvPr>
          <p:cNvPicPr>
            <a:picLocks noChangeAspect="1"/>
          </p:cNvPicPr>
          <p:nvPr/>
        </p:nvPicPr>
        <p:blipFill>
          <a:blip r:embed="rId2"/>
          <a:stretch>
            <a:fillRect/>
          </a:stretch>
        </p:blipFill>
        <p:spPr>
          <a:xfrm>
            <a:off x="842305" y="1856509"/>
            <a:ext cx="8200094" cy="4581236"/>
          </a:xfrm>
          <a:prstGeom prst="rect">
            <a:avLst/>
          </a:prstGeom>
        </p:spPr>
      </p:pic>
    </p:spTree>
    <p:extLst>
      <p:ext uri="{BB962C8B-B14F-4D97-AF65-F5344CB8AC3E}">
        <p14:creationId xmlns:p14="http://schemas.microsoft.com/office/powerpoint/2010/main" val="365763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2F65-2C82-8186-A173-43DA516AD78E}"/>
              </a:ext>
            </a:extLst>
          </p:cNvPr>
          <p:cNvSpPr>
            <a:spLocks noGrp="1"/>
          </p:cNvSpPr>
          <p:nvPr>
            <p:ph type="title"/>
          </p:nvPr>
        </p:nvSpPr>
        <p:spPr/>
        <p:txBody>
          <a:bodyPr/>
          <a:lstStyle/>
          <a:p>
            <a:r>
              <a:rPr lang="en-CA" dirty="0"/>
              <a:t>Praying with the Heart….</a:t>
            </a:r>
          </a:p>
        </p:txBody>
      </p:sp>
      <p:pic>
        <p:nvPicPr>
          <p:cNvPr id="1026" name="Picture 2" descr="Bible Verse - Matthew 15:14">
            <a:extLst>
              <a:ext uri="{FF2B5EF4-FFF2-40B4-BE49-F238E27FC236}">
                <a16:creationId xmlns:a16="http://schemas.microsoft.com/office/drawing/2014/main" id="{56F4B72E-30C5-522C-94A5-BA569C10A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526" y="1905000"/>
            <a:ext cx="5394038" cy="461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91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2F65-2C82-8186-A173-43DA516AD78E}"/>
              </a:ext>
            </a:extLst>
          </p:cNvPr>
          <p:cNvSpPr>
            <a:spLocks noGrp="1"/>
          </p:cNvSpPr>
          <p:nvPr>
            <p:ph type="title"/>
          </p:nvPr>
        </p:nvSpPr>
        <p:spPr/>
        <p:txBody>
          <a:bodyPr/>
          <a:lstStyle/>
          <a:p>
            <a:r>
              <a:rPr lang="en-CA" dirty="0"/>
              <a:t>Resources:  </a:t>
            </a:r>
          </a:p>
        </p:txBody>
      </p:sp>
      <p:sp>
        <p:nvSpPr>
          <p:cNvPr id="8" name="TextBox 7">
            <a:extLst>
              <a:ext uri="{FF2B5EF4-FFF2-40B4-BE49-F238E27FC236}">
                <a16:creationId xmlns:a16="http://schemas.microsoft.com/office/drawing/2014/main" id="{DD52B90B-58BA-4E8B-3B5E-94614FDC35E2}"/>
              </a:ext>
            </a:extLst>
          </p:cNvPr>
          <p:cNvSpPr txBox="1"/>
          <p:nvPr/>
        </p:nvSpPr>
        <p:spPr>
          <a:xfrm>
            <a:off x="550717" y="2435122"/>
            <a:ext cx="8042565" cy="3601435"/>
          </a:xfrm>
          <a:prstGeom prst="rect">
            <a:avLst/>
          </a:prstGeom>
          <a:noFill/>
        </p:spPr>
        <p:txBody>
          <a:bodyPr wrap="square">
            <a:spAutoFit/>
          </a:bodyPr>
          <a:lstStyle/>
          <a:p>
            <a:pPr marL="342900" lvl="0" indent="-342900">
              <a:buFont typeface="+mj-lt"/>
              <a:buAutoNum type="arabicPeriod"/>
            </a:pPr>
            <a:endParaRPr lang="en-CA" sz="1400" dirty="0">
              <a:latin typeface="Calibri" panose="020F0502020204030204" pitchFamily="34" charset="0"/>
              <a:ea typeface="Times New Roman" panose="02020603050405020304" pitchFamily="18" charset="0"/>
            </a:endParaRPr>
          </a:p>
          <a:p>
            <a:pPr marL="342900" indent="-342900">
              <a:buFont typeface="+mj-lt"/>
              <a:buAutoNum type="arabicPeriod"/>
            </a:pPr>
            <a:r>
              <a:rPr lang="en-CA" sz="1600" dirty="0">
                <a:effectLst/>
                <a:latin typeface="Calibri" panose="020F0502020204030204" pitchFamily="34" charset="0"/>
                <a:ea typeface="Calibri" panose="020F0502020204030204" pitchFamily="34" charset="0"/>
              </a:rPr>
              <a:t>Canadian Conference of Catholic Bishops [CCCB] “ORDO” </a:t>
            </a:r>
            <a:r>
              <a:rPr lang="en-CA" sz="1400" dirty="0">
                <a:effectLst/>
                <a:latin typeface="Calibri" panose="020F0502020204030204" pitchFamily="34" charset="0"/>
                <a:ea typeface="Calibri" panose="020F0502020204030204" pitchFamily="34" charset="0"/>
              </a:rPr>
              <a:t> </a:t>
            </a:r>
            <a:r>
              <a:rPr lang="en-CA" sz="1400" u="sng" dirty="0">
                <a:solidFill>
                  <a:srgbClr val="0563C1"/>
                </a:solidFill>
                <a:effectLst/>
                <a:latin typeface="Calibri" panose="020F0502020204030204" pitchFamily="34" charset="0"/>
                <a:ea typeface="Calibri" panose="020F0502020204030204" pitchFamily="34" charset="0"/>
                <a:hlinkClick r:id="rId3"/>
              </a:rPr>
              <a:t>https://www.cccb.ca/liturgy-sacraments/resources-in-english/liturgical-calendar/general-roman-calendar/</a:t>
            </a:r>
            <a:r>
              <a:rPr lang="en-CA" sz="1400" dirty="0">
                <a:effectLst/>
                <a:latin typeface="Calibri" panose="020F0502020204030204" pitchFamily="34" charset="0"/>
                <a:ea typeface="Calibri" panose="020F0502020204030204" pitchFamily="34" charset="0"/>
              </a:rPr>
              <a:t> </a:t>
            </a:r>
          </a:p>
          <a:p>
            <a:pPr marL="342900" indent="-342900">
              <a:buFont typeface="+mj-lt"/>
              <a:buAutoNum type="arabicPeriod"/>
            </a:pPr>
            <a:endParaRPr lang="en-CA" sz="1400" dirty="0">
              <a:latin typeface="Calibri" panose="020F0502020204030204" pitchFamily="34" charset="0"/>
              <a:ea typeface="Calibri" panose="020F0502020204030204" pitchFamily="34" charset="0"/>
            </a:endParaRPr>
          </a:p>
          <a:p>
            <a:pPr marL="342900" lvl="0" indent="-342900">
              <a:buFont typeface="+mj-lt"/>
              <a:buAutoNum type="arabicPeriod"/>
            </a:pPr>
            <a:r>
              <a:rPr lang="en-CA" sz="1400" dirty="0">
                <a:effectLst/>
                <a:latin typeface="Calibri" panose="020F0502020204030204" pitchFamily="34" charset="0"/>
                <a:ea typeface="Times New Roman" panose="02020603050405020304" pitchFamily="18" charset="0"/>
              </a:rPr>
              <a:t>St. Thomas Moore House of Prayer (USA)  - </a:t>
            </a:r>
            <a:r>
              <a:rPr lang="en-CA" sz="1400" u="sng" dirty="0">
                <a:solidFill>
                  <a:srgbClr val="0563C1"/>
                </a:solidFill>
                <a:effectLst/>
                <a:latin typeface="Calibri" panose="020F0502020204030204" pitchFamily="34" charset="0"/>
                <a:ea typeface="Times New Roman" panose="02020603050405020304" pitchFamily="18" charset="0"/>
                <a:hlinkClick r:id="rId4"/>
              </a:rPr>
              <a:t>https://www.liturgyofthehours.org/todays-pages</a:t>
            </a:r>
            <a:endParaRPr lang="en-CA" sz="1400" u="sng" dirty="0">
              <a:solidFill>
                <a:srgbClr val="0563C1"/>
              </a:solidFill>
              <a:effectLst/>
              <a:latin typeface="Calibri" panose="020F0502020204030204" pitchFamily="34" charset="0"/>
              <a:ea typeface="Times New Roman" panose="02020603050405020304" pitchFamily="18" charset="0"/>
            </a:endParaRPr>
          </a:p>
          <a:p>
            <a:pPr marL="342900" lvl="0" indent="-342900">
              <a:buFont typeface="+mj-lt"/>
              <a:buAutoNum type="arabicPeriod"/>
            </a:pPr>
            <a:endParaRPr lang="en-CA" sz="14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CA" sz="1400" dirty="0">
                <a:effectLst/>
                <a:latin typeface="Calibri" panose="020F0502020204030204" pitchFamily="34" charset="0"/>
                <a:ea typeface="Times New Roman" panose="02020603050405020304" pitchFamily="18" charset="0"/>
              </a:rPr>
              <a:t>Divine office website (USA) : </a:t>
            </a:r>
            <a:r>
              <a:rPr lang="en-CA" sz="1400" u="sng" dirty="0">
                <a:solidFill>
                  <a:srgbClr val="0563C1"/>
                </a:solidFill>
                <a:effectLst/>
                <a:latin typeface="Calibri" panose="020F0502020204030204" pitchFamily="34" charset="0"/>
                <a:ea typeface="Times New Roman" panose="02020603050405020304" pitchFamily="18" charset="0"/>
                <a:hlinkClick r:id="rId4"/>
              </a:rPr>
              <a:t>https://www.liturgyofthehours.org/todays-pages</a:t>
            </a:r>
            <a:r>
              <a:rPr lang="en-CA" sz="1400" dirty="0">
                <a:effectLst/>
                <a:latin typeface="Calibri" panose="020F0502020204030204" pitchFamily="34" charset="0"/>
                <a:ea typeface="Times New Roman" panose="02020603050405020304" pitchFamily="18" charset="0"/>
              </a:rPr>
              <a:t>  scroll down to the bottom. The pages are also on the Divine </a:t>
            </a:r>
            <a:r>
              <a:rPr lang="en-CA" sz="1400" dirty="0">
                <a:latin typeface="Calibri" panose="020F0502020204030204" pitchFamily="34" charset="0"/>
                <a:ea typeface="Times New Roman" panose="02020603050405020304" pitchFamily="18" charset="0"/>
              </a:rPr>
              <a:t>Office A</a:t>
            </a:r>
            <a:r>
              <a:rPr lang="en-CA" sz="1400" dirty="0">
                <a:effectLst/>
                <a:latin typeface="Calibri" panose="020F0502020204030204" pitchFamily="34" charset="0"/>
                <a:ea typeface="Times New Roman" panose="02020603050405020304" pitchFamily="18" charset="0"/>
              </a:rPr>
              <a:t>pp</a:t>
            </a:r>
            <a:r>
              <a:rPr lang="en-CA" sz="1400" dirty="0">
                <a:latin typeface="Calibri" panose="020F0502020204030204" pitchFamily="34" charset="0"/>
                <a:ea typeface="Times New Roman" panose="02020603050405020304" pitchFamily="18" charset="0"/>
              </a:rPr>
              <a:t>.  </a:t>
            </a:r>
            <a:endParaRPr lang="en-CA" sz="1400" dirty="0">
              <a:effectLst/>
              <a:latin typeface="Calibri" panose="020F0502020204030204" pitchFamily="34" charset="0"/>
              <a:ea typeface="Calibri" panose="020F0502020204030204" pitchFamily="34" charset="0"/>
            </a:endParaRPr>
          </a:p>
          <a:p>
            <a:pPr marL="342900" indent="-342900">
              <a:buFont typeface="+mj-lt"/>
              <a:buAutoNum type="arabicPeriod"/>
            </a:pPr>
            <a:endParaRPr lang="en-CA"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CA" sz="1200" dirty="0">
                <a:latin typeface="Calibri" panose="020F0502020204030204" pitchFamily="34" charset="0"/>
                <a:ea typeface="Calibri" panose="020F0502020204030204" pitchFamily="34" charset="0"/>
              </a:rPr>
              <a:t>LOTH Hymns - http://kpshaw.blogspot.com/2013/08/thematic.html</a:t>
            </a:r>
            <a:endParaRPr lang="en-CA" sz="1200" dirty="0">
              <a:effectLst/>
              <a:latin typeface="Calibri" panose="020F0502020204030204" pitchFamily="34" charset="0"/>
              <a:ea typeface="Calibri" panose="020F0502020204030204" pitchFamily="34" charset="0"/>
            </a:endParaRPr>
          </a:p>
          <a:p>
            <a:pPr marL="228600" indent="-228600">
              <a:buFont typeface="+mj-lt"/>
              <a:buAutoNum type="arabicPeriod"/>
            </a:pPr>
            <a:endParaRPr lang="en-CA" sz="1200" dirty="0">
              <a:effectLst/>
              <a:latin typeface="Calibri" panose="020F0502020204030204" pitchFamily="34" charset="0"/>
              <a:ea typeface="Calibri" panose="020F0502020204030204" pitchFamily="34" charset="0"/>
            </a:endParaRPr>
          </a:p>
          <a:p>
            <a:pPr marL="342900" indent="-342900">
              <a:buFont typeface="+mj-lt"/>
              <a:buAutoNum type="arabicPeriod"/>
            </a:pPr>
            <a:r>
              <a:rPr lang="en-CA" sz="1400" dirty="0">
                <a:effectLst/>
                <a:latin typeface="Calibri" panose="020F0502020204030204" pitchFamily="34" charset="0"/>
                <a:ea typeface="Calibri" panose="020F0502020204030204" pitchFamily="34" charset="0"/>
                <a:hlinkClick r:id="rId5"/>
              </a:rPr>
              <a:t>https://catholicexchange.com/weve-missed-the-point-of-what-the-divine-office-is/?mc_cid=0ee993db6b&amp;mc_eid=b5d066d692</a:t>
            </a:r>
            <a:endParaRPr lang="en-CA" sz="1400" dirty="0">
              <a:effectLst/>
              <a:latin typeface="Calibri" panose="020F0502020204030204" pitchFamily="34" charset="0"/>
              <a:ea typeface="Calibri" panose="020F0502020204030204" pitchFamily="34" charset="0"/>
            </a:endParaRPr>
          </a:p>
          <a:p>
            <a:pPr marL="342900" indent="-342900">
              <a:buFont typeface="+mj-lt"/>
              <a:buAutoNum type="arabicPeriod"/>
            </a:pPr>
            <a:endParaRPr lang="en-CA" sz="1400" dirty="0">
              <a:latin typeface="Calibri" panose="020F0502020204030204" pitchFamily="34" charset="0"/>
              <a:ea typeface="Calibri" panose="020F0502020204030204" pitchFamily="34" charset="0"/>
            </a:endParaRPr>
          </a:p>
          <a:p>
            <a:pPr marL="342900" indent="-342900">
              <a:buFont typeface="+mj-lt"/>
              <a:buAutoNum type="arabicPeriod"/>
            </a:pPr>
            <a:r>
              <a:rPr lang="en-CA" sz="1400" dirty="0">
                <a:effectLst/>
                <a:latin typeface="Calibri" panose="020F0502020204030204" pitchFamily="34" charset="0"/>
                <a:ea typeface="Calibri" panose="020F0502020204030204" pitchFamily="34" charset="0"/>
              </a:rPr>
              <a:t>https://www.youtube.com/watch?app=desktop&amp;v=v6qqJAUCs00 </a:t>
            </a:r>
          </a:p>
        </p:txBody>
      </p:sp>
    </p:spTree>
    <p:extLst>
      <p:ext uri="{BB962C8B-B14F-4D97-AF65-F5344CB8AC3E}">
        <p14:creationId xmlns:p14="http://schemas.microsoft.com/office/powerpoint/2010/main" val="1982449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59BD-B51C-7521-1ED3-A1F2E11B13FE}"/>
              </a:ext>
            </a:extLst>
          </p:cNvPr>
          <p:cNvSpPr>
            <a:spLocks noGrp="1"/>
          </p:cNvSpPr>
          <p:nvPr>
            <p:ph type="title"/>
          </p:nvPr>
        </p:nvSpPr>
        <p:spPr/>
        <p:txBody>
          <a:bodyPr/>
          <a:lstStyle/>
          <a:p>
            <a:r>
              <a:rPr lang="en-CA" dirty="0"/>
              <a:t>Mundelein Psalter </a:t>
            </a:r>
          </a:p>
        </p:txBody>
      </p:sp>
      <p:sp>
        <p:nvSpPr>
          <p:cNvPr id="4" name="TextBox 3">
            <a:extLst>
              <a:ext uri="{FF2B5EF4-FFF2-40B4-BE49-F238E27FC236}">
                <a16:creationId xmlns:a16="http://schemas.microsoft.com/office/drawing/2014/main" id="{51A20BE7-C0F6-F71B-4C94-CC2F05931BAF}"/>
              </a:ext>
            </a:extLst>
          </p:cNvPr>
          <p:cNvSpPr txBox="1"/>
          <p:nvPr/>
        </p:nvSpPr>
        <p:spPr>
          <a:xfrm>
            <a:off x="4361607" y="1865352"/>
            <a:ext cx="4237057" cy="3357907"/>
          </a:xfrm>
          <a:prstGeom prst="rect">
            <a:avLst/>
          </a:prstGeom>
          <a:noFill/>
        </p:spPr>
        <p:txBody>
          <a:bodyPr wrap="none" rtlCol="0">
            <a:spAutoFit/>
          </a:bodyPr>
          <a:lstStyle/>
          <a:p>
            <a:r>
              <a:rPr lang="en-CA" sz="1800" dirty="0"/>
              <a:t>- </a:t>
            </a:r>
            <a:r>
              <a:rPr lang="en-CA" sz="1800" dirty="0">
                <a:solidFill>
                  <a:srgbClr val="0070C0"/>
                </a:solidFill>
              </a:rPr>
              <a:t>Published by Mundelein University </a:t>
            </a:r>
          </a:p>
          <a:p>
            <a:r>
              <a:rPr lang="en-CA" sz="1800" dirty="0">
                <a:solidFill>
                  <a:srgbClr val="0070C0"/>
                </a:solidFill>
              </a:rPr>
              <a:t> </a:t>
            </a:r>
          </a:p>
          <a:p>
            <a:r>
              <a:rPr lang="en-CA" sz="1800" dirty="0">
                <a:solidFill>
                  <a:srgbClr val="0070C0"/>
                </a:solidFill>
              </a:rPr>
              <a:t>- Primary resource for MP &amp; EP </a:t>
            </a:r>
          </a:p>
          <a:p>
            <a:r>
              <a:rPr lang="en-CA" sz="1800" dirty="0">
                <a:solidFill>
                  <a:srgbClr val="0070C0"/>
                </a:solidFill>
              </a:rPr>
              <a:t>at the seminary</a:t>
            </a:r>
          </a:p>
          <a:p>
            <a:endParaRPr lang="en-CA" sz="1800" dirty="0">
              <a:solidFill>
                <a:srgbClr val="0070C0"/>
              </a:solidFill>
            </a:endParaRPr>
          </a:p>
          <a:p>
            <a:r>
              <a:rPr lang="en-CA" sz="1800" dirty="0">
                <a:solidFill>
                  <a:srgbClr val="0070C0"/>
                </a:solidFill>
              </a:rPr>
              <a:t>- Psalm tones are adopted from </a:t>
            </a:r>
          </a:p>
          <a:p>
            <a:r>
              <a:rPr lang="en-CA" sz="1800" dirty="0">
                <a:solidFill>
                  <a:srgbClr val="0070C0"/>
                </a:solidFill>
              </a:rPr>
              <a:t>Gregorian Chants.</a:t>
            </a:r>
          </a:p>
          <a:p>
            <a:r>
              <a:rPr lang="en-CA" sz="1800" dirty="0">
                <a:solidFill>
                  <a:srgbClr val="0070C0"/>
                </a:solidFill>
              </a:rPr>
              <a:t> </a:t>
            </a:r>
          </a:p>
          <a:p>
            <a:r>
              <a:rPr lang="en-CA" sz="1800" dirty="0">
                <a:solidFill>
                  <a:srgbClr val="0070C0"/>
                </a:solidFill>
              </a:rPr>
              <a:t>- Grail format of Psalms for </a:t>
            </a:r>
          </a:p>
          <a:p>
            <a:r>
              <a:rPr lang="en-CA" sz="1800" dirty="0">
                <a:solidFill>
                  <a:srgbClr val="0070C0"/>
                </a:solidFill>
              </a:rPr>
              <a:t>use in the chant.</a:t>
            </a:r>
          </a:p>
          <a:p>
            <a:r>
              <a:rPr lang="en-CA" sz="1400" dirty="0">
                <a:solidFill>
                  <a:srgbClr val="0070C0"/>
                </a:solidFill>
              </a:rPr>
              <a:t> </a:t>
            </a:r>
            <a:endParaRPr lang="en-CA" sz="1800" dirty="0"/>
          </a:p>
        </p:txBody>
      </p:sp>
      <p:pic>
        <p:nvPicPr>
          <p:cNvPr id="6" name="Picture 5">
            <a:extLst>
              <a:ext uri="{FF2B5EF4-FFF2-40B4-BE49-F238E27FC236}">
                <a16:creationId xmlns:a16="http://schemas.microsoft.com/office/drawing/2014/main" id="{A5D1DD21-A121-CE7B-DCD5-507A73825257}"/>
              </a:ext>
            </a:extLst>
          </p:cNvPr>
          <p:cNvPicPr>
            <a:picLocks noChangeAspect="1"/>
          </p:cNvPicPr>
          <p:nvPr/>
        </p:nvPicPr>
        <p:blipFill>
          <a:blip r:embed="rId2"/>
          <a:stretch>
            <a:fillRect/>
          </a:stretch>
        </p:blipFill>
        <p:spPr>
          <a:xfrm>
            <a:off x="1191051" y="1940863"/>
            <a:ext cx="2810267" cy="3581900"/>
          </a:xfrm>
          <a:prstGeom prst="rect">
            <a:avLst/>
          </a:prstGeom>
        </p:spPr>
      </p:pic>
    </p:spTree>
    <p:extLst>
      <p:ext uri="{BB962C8B-B14F-4D97-AF65-F5344CB8AC3E}">
        <p14:creationId xmlns:p14="http://schemas.microsoft.com/office/powerpoint/2010/main" val="848179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41FA-FB44-C2C8-064D-7B102C2CBB4E}"/>
              </a:ext>
            </a:extLst>
          </p:cNvPr>
          <p:cNvSpPr>
            <a:spLocks noGrp="1"/>
          </p:cNvSpPr>
          <p:nvPr>
            <p:ph type="title"/>
          </p:nvPr>
        </p:nvSpPr>
        <p:spPr/>
        <p:txBody>
          <a:bodyPr/>
          <a:lstStyle/>
          <a:p>
            <a:r>
              <a:rPr lang="en-CA" dirty="0"/>
              <a:t> The Roman Breviary:  </a:t>
            </a:r>
            <a:br>
              <a:rPr lang="en-CA" dirty="0"/>
            </a:br>
            <a:r>
              <a:rPr lang="en-CA" dirty="0"/>
              <a:t>          Single  &amp;  Four Volume ” </a:t>
            </a:r>
          </a:p>
        </p:txBody>
      </p:sp>
      <p:sp>
        <p:nvSpPr>
          <p:cNvPr id="4" name="Content Placeholder 3">
            <a:extLst>
              <a:ext uri="{FF2B5EF4-FFF2-40B4-BE49-F238E27FC236}">
                <a16:creationId xmlns:a16="http://schemas.microsoft.com/office/drawing/2014/main" id="{7E2B3E2B-8FBF-4830-533E-7C4A1B38ACC0}"/>
              </a:ext>
            </a:extLst>
          </p:cNvPr>
          <p:cNvSpPr>
            <a:spLocks noGrp="1"/>
          </p:cNvSpPr>
          <p:nvPr>
            <p:ph sz="half" idx="1"/>
          </p:nvPr>
        </p:nvSpPr>
        <p:spPr/>
        <p:txBody>
          <a:bodyPr/>
          <a:lstStyle/>
          <a:p>
            <a:pPr marL="0" indent="0">
              <a:buNone/>
            </a:pPr>
            <a:endParaRPr lang="en-CA" dirty="0"/>
          </a:p>
          <a:p>
            <a:endParaRPr lang="en-CA" dirty="0"/>
          </a:p>
        </p:txBody>
      </p:sp>
      <p:sp>
        <p:nvSpPr>
          <p:cNvPr id="7" name="Content Placeholder 6">
            <a:extLst>
              <a:ext uri="{FF2B5EF4-FFF2-40B4-BE49-F238E27FC236}">
                <a16:creationId xmlns:a16="http://schemas.microsoft.com/office/drawing/2014/main" id="{537C94C2-509E-D652-F22D-A6705F547C74}"/>
              </a:ext>
            </a:extLst>
          </p:cNvPr>
          <p:cNvSpPr>
            <a:spLocks noGrp="1"/>
          </p:cNvSpPr>
          <p:nvPr>
            <p:ph sz="half" idx="2"/>
          </p:nvPr>
        </p:nvSpPr>
        <p:spPr>
          <a:xfrm>
            <a:off x="533400" y="1620982"/>
            <a:ext cx="4038600" cy="4525963"/>
          </a:xfrm>
        </p:spPr>
        <p:txBody>
          <a:bodyPr/>
          <a:lstStyle/>
          <a:p>
            <a:r>
              <a:rPr lang="en-CA" dirty="0"/>
              <a:t>Christian prayer: Single Volume</a:t>
            </a:r>
          </a:p>
        </p:txBody>
      </p:sp>
      <p:sp>
        <p:nvSpPr>
          <p:cNvPr id="8" name="Content Placeholder 6">
            <a:extLst>
              <a:ext uri="{FF2B5EF4-FFF2-40B4-BE49-F238E27FC236}">
                <a16:creationId xmlns:a16="http://schemas.microsoft.com/office/drawing/2014/main" id="{99C39584-1849-D40A-C986-D96549BB3B5C}"/>
              </a:ext>
            </a:extLst>
          </p:cNvPr>
          <p:cNvSpPr txBox="1">
            <a:spLocks/>
          </p:cNvSpPr>
          <p:nvPr/>
        </p:nvSpPr>
        <p:spPr bwMode="auto">
          <a:xfrm>
            <a:off x="4503420" y="1493840"/>
            <a:ext cx="3983182"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eaLnBrk="1" hangingPunct="1">
              <a:lnSpc>
                <a:spcPct val="100000"/>
              </a:lnSpc>
            </a:pPr>
            <a:endParaRPr lang="en-CA" b="0" kern="0" dirty="0">
              <a:solidFill>
                <a:schemeClr val="bg1">
                  <a:lumMod val="95000"/>
                </a:schemeClr>
              </a:solidFill>
            </a:endParaRPr>
          </a:p>
          <a:p>
            <a:pPr eaLnBrk="1" hangingPunct="1">
              <a:lnSpc>
                <a:spcPct val="100000"/>
              </a:lnSpc>
            </a:pPr>
            <a:endParaRPr lang="en-CA" b="0" kern="0" dirty="0">
              <a:solidFill>
                <a:schemeClr val="bg1">
                  <a:lumMod val="95000"/>
                </a:schemeClr>
              </a:solidFill>
            </a:endParaRPr>
          </a:p>
          <a:p>
            <a:pPr marL="0" indent="0" eaLnBrk="1" hangingPunct="1">
              <a:lnSpc>
                <a:spcPct val="100000"/>
              </a:lnSpc>
              <a:buNone/>
            </a:pPr>
            <a:r>
              <a:rPr lang="en-CA" b="0" kern="0" dirty="0"/>
              <a:t>    </a:t>
            </a:r>
          </a:p>
        </p:txBody>
      </p:sp>
      <p:sp>
        <p:nvSpPr>
          <p:cNvPr id="10" name="Content Placeholder 6">
            <a:extLst>
              <a:ext uri="{FF2B5EF4-FFF2-40B4-BE49-F238E27FC236}">
                <a16:creationId xmlns:a16="http://schemas.microsoft.com/office/drawing/2014/main" id="{470870E8-7C7A-4A04-DEAC-E19DD4805D9C}"/>
              </a:ext>
            </a:extLst>
          </p:cNvPr>
          <p:cNvSpPr txBox="1">
            <a:spLocks/>
          </p:cNvSpPr>
          <p:nvPr/>
        </p:nvSpPr>
        <p:spPr bwMode="auto">
          <a:xfrm>
            <a:off x="533400" y="3883963"/>
            <a:ext cx="1533483" cy="22629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eaLnBrk="1" hangingPunct="1">
              <a:lnSpc>
                <a:spcPct val="100000"/>
              </a:lnSpc>
            </a:pPr>
            <a:endParaRPr lang="en-CA" b="0" kern="0" dirty="0"/>
          </a:p>
        </p:txBody>
      </p:sp>
      <p:pic>
        <p:nvPicPr>
          <p:cNvPr id="11" name="Picture 2" descr="Christian Prayer (Single Volume Liturgy of the Hours )">
            <a:extLst>
              <a:ext uri="{FF2B5EF4-FFF2-40B4-BE49-F238E27FC236}">
                <a16:creationId xmlns:a16="http://schemas.microsoft.com/office/drawing/2014/main" id="{CEE1B0AE-02C1-3F6C-AFE0-6A70F786E2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302" y="2890983"/>
            <a:ext cx="2057363" cy="30626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8B2F2AB-C504-E7E2-CF0C-C38E8B7A330E}"/>
              </a:ext>
            </a:extLst>
          </p:cNvPr>
          <p:cNvPicPr>
            <a:picLocks noChangeAspect="1"/>
          </p:cNvPicPr>
          <p:nvPr/>
        </p:nvPicPr>
        <p:blipFill>
          <a:blip r:embed="rId3"/>
          <a:stretch>
            <a:fillRect/>
          </a:stretch>
        </p:blipFill>
        <p:spPr>
          <a:xfrm>
            <a:off x="5048920" y="2987071"/>
            <a:ext cx="2800741" cy="3296110"/>
          </a:xfrm>
          <a:prstGeom prst="rect">
            <a:avLst/>
          </a:prstGeom>
        </p:spPr>
      </p:pic>
      <p:sp>
        <p:nvSpPr>
          <p:cNvPr id="3" name="TextBox 2">
            <a:extLst>
              <a:ext uri="{FF2B5EF4-FFF2-40B4-BE49-F238E27FC236}">
                <a16:creationId xmlns:a16="http://schemas.microsoft.com/office/drawing/2014/main" id="{43EA4C2E-B78F-43C5-61BE-1211FD0B417E}"/>
              </a:ext>
            </a:extLst>
          </p:cNvPr>
          <p:cNvSpPr txBox="1"/>
          <p:nvPr/>
        </p:nvSpPr>
        <p:spPr>
          <a:xfrm>
            <a:off x="1237671" y="6283181"/>
            <a:ext cx="6105236" cy="279757"/>
          </a:xfrm>
          <a:prstGeom prst="rect">
            <a:avLst/>
          </a:prstGeom>
          <a:noFill/>
        </p:spPr>
        <p:txBody>
          <a:bodyPr wrap="square" rtlCol="0">
            <a:spAutoFit/>
          </a:bodyPr>
          <a:lstStyle/>
          <a:p>
            <a:r>
              <a:rPr lang="en-CA" sz="1200" dirty="0">
                <a:solidFill>
                  <a:srgbClr val="FF0000"/>
                </a:solidFill>
              </a:rPr>
              <a:t>These are being revised and will be out of print by ? December 2024.  ?  </a:t>
            </a:r>
          </a:p>
        </p:txBody>
      </p:sp>
    </p:spTree>
    <p:extLst>
      <p:ext uri="{BB962C8B-B14F-4D97-AF65-F5344CB8AC3E}">
        <p14:creationId xmlns:p14="http://schemas.microsoft.com/office/powerpoint/2010/main" val="448838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41FA-FB44-C2C8-064D-7B102C2CBB4E}"/>
              </a:ext>
            </a:extLst>
          </p:cNvPr>
          <p:cNvSpPr>
            <a:spLocks noGrp="1"/>
          </p:cNvSpPr>
          <p:nvPr>
            <p:ph type="title"/>
          </p:nvPr>
        </p:nvSpPr>
        <p:spPr/>
        <p:txBody>
          <a:bodyPr/>
          <a:lstStyle/>
          <a:p>
            <a:r>
              <a:rPr lang="en-CA"/>
              <a:t>“Breviary Resources” </a:t>
            </a:r>
            <a:endParaRPr lang="en-CA" dirty="0"/>
          </a:p>
        </p:txBody>
      </p:sp>
      <p:sp>
        <p:nvSpPr>
          <p:cNvPr id="4" name="Content Placeholder 3">
            <a:extLst>
              <a:ext uri="{FF2B5EF4-FFF2-40B4-BE49-F238E27FC236}">
                <a16:creationId xmlns:a16="http://schemas.microsoft.com/office/drawing/2014/main" id="{7E2B3E2B-8FBF-4830-533E-7C4A1B38ACC0}"/>
              </a:ext>
            </a:extLst>
          </p:cNvPr>
          <p:cNvSpPr>
            <a:spLocks noGrp="1"/>
          </p:cNvSpPr>
          <p:nvPr>
            <p:ph sz="half" idx="1"/>
          </p:nvPr>
        </p:nvSpPr>
        <p:spPr/>
        <p:txBody>
          <a:bodyPr/>
          <a:lstStyle/>
          <a:p>
            <a:pPr marL="0" indent="0">
              <a:buNone/>
            </a:pPr>
            <a:endParaRPr lang="en-CA"/>
          </a:p>
          <a:p>
            <a:endParaRPr lang="en-CA" dirty="0"/>
          </a:p>
        </p:txBody>
      </p:sp>
      <p:sp>
        <p:nvSpPr>
          <p:cNvPr id="7" name="Content Placeholder 6">
            <a:extLst>
              <a:ext uri="{FF2B5EF4-FFF2-40B4-BE49-F238E27FC236}">
                <a16:creationId xmlns:a16="http://schemas.microsoft.com/office/drawing/2014/main" id="{537C94C2-509E-D652-F22D-A6705F547C74}"/>
              </a:ext>
            </a:extLst>
          </p:cNvPr>
          <p:cNvSpPr>
            <a:spLocks noGrp="1"/>
          </p:cNvSpPr>
          <p:nvPr>
            <p:ph sz="half" idx="2"/>
          </p:nvPr>
        </p:nvSpPr>
        <p:spPr>
          <a:xfrm>
            <a:off x="210127" y="2093707"/>
            <a:ext cx="4038600" cy="4525963"/>
          </a:xfrm>
        </p:spPr>
        <p:txBody>
          <a:bodyPr/>
          <a:lstStyle/>
          <a:p>
            <a:endParaRPr lang="en-CA">
              <a:hlinkClick r:id="rId2"/>
            </a:endParaRPr>
          </a:p>
          <a:p>
            <a:r>
              <a:rPr lang="en-CA">
                <a:hlinkClick r:id="rId2"/>
              </a:rPr>
              <a:t>www.ibreviary.com</a:t>
            </a:r>
            <a:r>
              <a:rPr lang="en-CA"/>
              <a:t> </a:t>
            </a:r>
          </a:p>
          <a:p>
            <a:r>
              <a:rPr lang="en-CA"/>
              <a:t>App available </a:t>
            </a:r>
            <a:endParaRPr lang="en-CA" dirty="0"/>
          </a:p>
        </p:txBody>
      </p:sp>
      <p:sp>
        <p:nvSpPr>
          <p:cNvPr id="8" name="Content Placeholder 6">
            <a:extLst>
              <a:ext uri="{FF2B5EF4-FFF2-40B4-BE49-F238E27FC236}">
                <a16:creationId xmlns:a16="http://schemas.microsoft.com/office/drawing/2014/main" id="{99C39584-1849-D40A-C986-D96549BB3B5C}"/>
              </a:ext>
            </a:extLst>
          </p:cNvPr>
          <p:cNvSpPr txBox="1">
            <a:spLocks/>
          </p:cNvSpPr>
          <p:nvPr/>
        </p:nvSpPr>
        <p:spPr bwMode="auto">
          <a:xfrm>
            <a:off x="4523869" y="2489200"/>
            <a:ext cx="3983182"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eaLnBrk="1" hangingPunct="1">
              <a:lnSpc>
                <a:spcPct val="100000"/>
              </a:lnSpc>
            </a:pPr>
            <a:r>
              <a:rPr lang="en-CA" sz="1800" b="0" kern="0">
                <a:hlinkClick r:id="rId3"/>
              </a:rPr>
              <a:t>www.divineoffice.org</a:t>
            </a:r>
            <a:endParaRPr lang="en-CA" sz="1800" b="0" kern="0"/>
          </a:p>
          <a:p>
            <a:pPr eaLnBrk="1" hangingPunct="1">
              <a:lnSpc>
                <a:spcPct val="100000"/>
              </a:lnSpc>
            </a:pPr>
            <a:r>
              <a:rPr lang="en-CA" sz="1800" b="0" kern="0"/>
              <a:t>App available.  </a:t>
            </a:r>
            <a:endParaRPr lang="en-CA" sz="1800" b="0" kern="0" dirty="0"/>
          </a:p>
        </p:txBody>
      </p:sp>
      <p:sp>
        <p:nvSpPr>
          <p:cNvPr id="10" name="Content Placeholder 6">
            <a:extLst>
              <a:ext uri="{FF2B5EF4-FFF2-40B4-BE49-F238E27FC236}">
                <a16:creationId xmlns:a16="http://schemas.microsoft.com/office/drawing/2014/main" id="{470870E8-7C7A-4A04-DEAC-E19DD4805D9C}"/>
              </a:ext>
            </a:extLst>
          </p:cNvPr>
          <p:cNvSpPr txBox="1">
            <a:spLocks/>
          </p:cNvSpPr>
          <p:nvPr/>
        </p:nvSpPr>
        <p:spPr bwMode="auto">
          <a:xfrm>
            <a:off x="533400" y="3883963"/>
            <a:ext cx="1533483" cy="22629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eaLnBrk="1" hangingPunct="1">
              <a:lnSpc>
                <a:spcPct val="100000"/>
              </a:lnSpc>
            </a:pPr>
            <a:endParaRPr lang="en-CA" b="0" kern="0" dirty="0"/>
          </a:p>
        </p:txBody>
      </p:sp>
      <p:pic>
        <p:nvPicPr>
          <p:cNvPr id="5" name="Picture 4">
            <a:extLst>
              <a:ext uri="{FF2B5EF4-FFF2-40B4-BE49-F238E27FC236}">
                <a16:creationId xmlns:a16="http://schemas.microsoft.com/office/drawing/2014/main" id="{DF7E8483-CF10-283D-0439-F6379D0D4AC4}"/>
              </a:ext>
            </a:extLst>
          </p:cNvPr>
          <p:cNvPicPr>
            <a:picLocks noChangeAspect="1"/>
          </p:cNvPicPr>
          <p:nvPr/>
        </p:nvPicPr>
        <p:blipFill>
          <a:blip r:embed="rId4"/>
          <a:stretch>
            <a:fillRect/>
          </a:stretch>
        </p:blipFill>
        <p:spPr>
          <a:xfrm>
            <a:off x="591298" y="3485949"/>
            <a:ext cx="2162477" cy="2929347"/>
          </a:xfrm>
          <a:prstGeom prst="rect">
            <a:avLst/>
          </a:prstGeom>
        </p:spPr>
      </p:pic>
      <p:pic>
        <p:nvPicPr>
          <p:cNvPr id="9" name="Picture 8">
            <a:extLst>
              <a:ext uri="{FF2B5EF4-FFF2-40B4-BE49-F238E27FC236}">
                <a16:creationId xmlns:a16="http://schemas.microsoft.com/office/drawing/2014/main" id="{6532D65F-E43D-FA39-C948-3CDE179443F6}"/>
              </a:ext>
            </a:extLst>
          </p:cNvPr>
          <p:cNvPicPr>
            <a:picLocks noChangeAspect="1"/>
          </p:cNvPicPr>
          <p:nvPr/>
        </p:nvPicPr>
        <p:blipFill>
          <a:blip r:embed="rId5"/>
          <a:stretch>
            <a:fillRect/>
          </a:stretch>
        </p:blipFill>
        <p:spPr>
          <a:xfrm>
            <a:off x="5458855" y="3429000"/>
            <a:ext cx="2004127" cy="3119582"/>
          </a:xfrm>
          <a:prstGeom prst="rect">
            <a:avLst/>
          </a:prstGeom>
        </p:spPr>
      </p:pic>
    </p:spTree>
    <p:extLst>
      <p:ext uri="{BB962C8B-B14F-4D97-AF65-F5344CB8AC3E}">
        <p14:creationId xmlns:p14="http://schemas.microsoft.com/office/powerpoint/2010/main" val="3308679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41FA-FB44-C2C8-064D-7B102C2CBB4E}"/>
              </a:ext>
            </a:extLst>
          </p:cNvPr>
          <p:cNvSpPr>
            <a:spLocks noGrp="1"/>
          </p:cNvSpPr>
          <p:nvPr>
            <p:ph type="title"/>
          </p:nvPr>
        </p:nvSpPr>
        <p:spPr/>
        <p:txBody>
          <a:bodyPr/>
          <a:lstStyle/>
          <a:p>
            <a:r>
              <a:rPr lang="en-CA" dirty="0"/>
              <a:t>“Breviary Resources” </a:t>
            </a:r>
          </a:p>
        </p:txBody>
      </p:sp>
      <p:sp>
        <p:nvSpPr>
          <p:cNvPr id="4" name="Content Placeholder 3">
            <a:extLst>
              <a:ext uri="{FF2B5EF4-FFF2-40B4-BE49-F238E27FC236}">
                <a16:creationId xmlns:a16="http://schemas.microsoft.com/office/drawing/2014/main" id="{7E2B3E2B-8FBF-4830-533E-7C4A1B38ACC0}"/>
              </a:ext>
            </a:extLst>
          </p:cNvPr>
          <p:cNvSpPr>
            <a:spLocks noGrp="1"/>
          </p:cNvSpPr>
          <p:nvPr>
            <p:ph sz="half" idx="1"/>
          </p:nvPr>
        </p:nvSpPr>
        <p:spPr/>
        <p:txBody>
          <a:bodyPr/>
          <a:lstStyle/>
          <a:p>
            <a:pPr marL="0" indent="0">
              <a:buNone/>
            </a:pPr>
            <a:endParaRPr lang="en-CA" dirty="0"/>
          </a:p>
          <a:p>
            <a:endParaRPr lang="en-CA" dirty="0"/>
          </a:p>
        </p:txBody>
      </p:sp>
      <p:sp>
        <p:nvSpPr>
          <p:cNvPr id="7" name="Content Placeholder 6">
            <a:extLst>
              <a:ext uri="{FF2B5EF4-FFF2-40B4-BE49-F238E27FC236}">
                <a16:creationId xmlns:a16="http://schemas.microsoft.com/office/drawing/2014/main" id="{537C94C2-509E-D652-F22D-A6705F547C74}"/>
              </a:ext>
            </a:extLst>
          </p:cNvPr>
          <p:cNvSpPr>
            <a:spLocks noGrp="1"/>
          </p:cNvSpPr>
          <p:nvPr>
            <p:ph sz="half" idx="2"/>
          </p:nvPr>
        </p:nvSpPr>
        <p:spPr>
          <a:xfrm>
            <a:off x="2083769" y="1865240"/>
            <a:ext cx="4038600" cy="4525963"/>
          </a:xfrm>
        </p:spPr>
        <p:txBody>
          <a:bodyPr/>
          <a:lstStyle/>
          <a:p>
            <a:endParaRPr lang="en-CA" u="sng" dirty="0">
              <a:solidFill>
                <a:schemeClr val="accent5">
                  <a:lumMod val="50000"/>
                </a:schemeClr>
              </a:solidFill>
              <a:hlinkClick r:id="rId2">
                <a:extLst>
                  <a:ext uri="{A12FA001-AC4F-418D-AE19-62706E023703}">
                    <ahyp:hlinkClr xmlns:ahyp="http://schemas.microsoft.com/office/drawing/2018/hyperlinkcolor" val="tx"/>
                  </a:ext>
                </a:extLst>
              </a:hlinkClick>
            </a:endParaRPr>
          </a:p>
          <a:p>
            <a:endParaRPr lang="en-CA" u="sng" dirty="0">
              <a:solidFill>
                <a:schemeClr val="accent5">
                  <a:lumMod val="50000"/>
                </a:schemeClr>
              </a:solidFill>
              <a:hlinkClick r:id="rId2">
                <a:extLst>
                  <a:ext uri="{A12FA001-AC4F-418D-AE19-62706E023703}">
                    <ahyp:hlinkClr xmlns:ahyp="http://schemas.microsoft.com/office/drawing/2018/hyperlinkcolor" val="tx"/>
                  </a:ext>
                </a:extLst>
              </a:hlinkClick>
            </a:endParaRPr>
          </a:p>
          <a:p>
            <a:endParaRPr lang="en-CA" u="sng" dirty="0">
              <a:solidFill>
                <a:schemeClr val="accent5">
                  <a:lumMod val="50000"/>
                </a:schemeClr>
              </a:solidFill>
              <a:hlinkClick r:id="rId2">
                <a:extLst>
                  <a:ext uri="{A12FA001-AC4F-418D-AE19-62706E023703}">
                    <ahyp:hlinkClr xmlns:ahyp="http://schemas.microsoft.com/office/drawing/2018/hyperlinkcolor" val="tx"/>
                  </a:ext>
                </a:extLst>
              </a:hlinkClick>
            </a:endParaRPr>
          </a:p>
          <a:p>
            <a:r>
              <a:rPr lang="en-CA" u="sng" dirty="0">
                <a:solidFill>
                  <a:schemeClr val="accent5">
                    <a:lumMod val="50000"/>
                  </a:schemeClr>
                </a:solidFill>
                <a:hlinkClick r:id="rId2">
                  <a:extLst>
                    <a:ext uri="{A12FA001-AC4F-418D-AE19-62706E023703}">
                      <ahyp:hlinkClr xmlns:ahyp="http://schemas.microsoft.com/office/drawing/2018/hyperlinkcolor" val="tx"/>
                    </a:ext>
                  </a:extLst>
                </a:hlinkClick>
              </a:rPr>
              <a:t>www.</a:t>
            </a:r>
            <a:r>
              <a:rPr lang="en-CA" u="sng" dirty="0">
                <a:solidFill>
                  <a:schemeClr val="accent5">
                    <a:lumMod val="50000"/>
                  </a:schemeClr>
                </a:solidFill>
              </a:rPr>
              <a:t>universalis.com</a:t>
            </a:r>
          </a:p>
          <a:p>
            <a:r>
              <a:rPr lang="en-CA" dirty="0"/>
              <a:t>App available </a:t>
            </a:r>
          </a:p>
        </p:txBody>
      </p:sp>
      <p:sp>
        <p:nvSpPr>
          <p:cNvPr id="10" name="Content Placeholder 6">
            <a:extLst>
              <a:ext uri="{FF2B5EF4-FFF2-40B4-BE49-F238E27FC236}">
                <a16:creationId xmlns:a16="http://schemas.microsoft.com/office/drawing/2014/main" id="{470870E8-7C7A-4A04-DEAC-E19DD4805D9C}"/>
              </a:ext>
            </a:extLst>
          </p:cNvPr>
          <p:cNvSpPr txBox="1">
            <a:spLocks/>
          </p:cNvSpPr>
          <p:nvPr/>
        </p:nvSpPr>
        <p:spPr bwMode="auto">
          <a:xfrm>
            <a:off x="533400" y="3883963"/>
            <a:ext cx="1533483" cy="22629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eaLnBrk="1" hangingPunct="1">
              <a:lnSpc>
                <a:spcPct val="100000"/>
              </a:lnSpc>
            </a:pPr>
            <a:endParaRPr lang="en-CA" b="0" kern="0" dirty="0"/>
          </a:p>
        </p:txBody>
      </p:sp>
      <p:pic>
        <p:nvPicPr>
          <p:cNvPr id="2050" name="Picture 2" descr="Universalis on the App Store">
            <a:extLst>
              <a:ext uri="{FF2B5EF4-FFF2-40B4-BE49-F238E27FC236}">
                <a16:creationId xmlns:a16="http://schemas.microsoft.com/office/drawing/2014/main" id="{6D05C512-559C-B145-8DBF-424AB1D71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769" y="4258216"/>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28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ECD9-6C3D-48E3-9745-DD7FE46FA5A0}"/>
              </a:ext>
            </a:extLst>
          </p:cNvPr>
          <p:cNvSpPr>
            <a:spLocks noGrp="1"/>
          </p:cNvSpPr>
          <p:nvPr>
            <p:ph type="title"/>
          </p:nvPr>
        </p:nvSpPr>
        <p:spPr/>
        <p:txBody>
          <a:bodyPr/>
          <a:lstStyle/>
          <a:p>
            <a:r>
              <a:rPr lang="en-CA" dirty="0">
                <a:latin typeface="Franklin Gothic Medium Cond" panose="020B0606030402020204" pitchFamily="34" charset="0"/>
              </a:rPr>
              <a:t>CONTENT:    </a:t>
            </a:r>
          </a:p>
        </p:txBody>
      </p:sp>
      <p:sp>
        <p:nvSpPr>
          <p:cNvPr id="4" name="Rectangle 3">
            <a:extLst>
              <a:ext uri="{FF2B5EF4-FFF2-40B4-BE49-F238E27FC236}">
                <a16:creationId xmlns:a16="http://schemas.microsoft.com/office/drawing/2014/main" id="{543B990D-E97E-425F-8ECC-B03C4FE6C6A7}"/>
              </a:ext>
            </a:extLst>
          </p:cNvPr>
          <p:cNvSpPr/>
          <p:nvPr/>
        </p:nvSpPr>
        <p:spPr>
          <a:xfrm>
            <a:off x="853440" y="2693034"/>
            <a:ext cx="7528560" cy="2425472"/>
          </a:xfrm>
          <a:prstGeom prst="rect">
            <a:avLst/>
          </a:prstGeom>
        </p:spPr>
        <p:txBody>
          <a:bodyPr wrap="square">
            <a:spAutoFit/>
          </a:bodyPr>
          <a:lstStyle/>
          <a:p>
            <a:r>
              <a:rPr lang="en-US" sz="2800" dirty="0"/>
              <a:t>What is Liturgy of the Hours?</a:t>
            </a:r>
          </a:p>
          <a:p>
            <a:endParaRPr lang="en-US" sz="2800" dirty="0"/>
          </a:p>
          <a:p>
            <a:r>
              <a:rPr lang="en-US" sz="2800" dirty="0"/>
              <a:t>Brief history</a:t>
            </a:r>
          </a:p>
          <a:p>
            <a:endParaRPr lang="en-US" sz="2800" dirty="0"/>
          </a:p>
          <a:p>
            <a:r>
              <a:rPr lang="en-US" sz="2800" dirty="0"/>
              <a:t>How Do I get Started?  </a:t>
            </a:r>
          </a:p>
        </p:txBody>
      </p:sp>
    </p:spTree>
    <p:extLst>
      <p:ext uri="{BB962C8B-B14F-4D97-AF65-F5344CB8AC3E}">
        <p14:creationId xmlns:p14="http://schemas.microsoft.com/office/powerpoint/2010/main" val="382851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D986633-EE7E-BDD5-F45C-A52FCB39CEC5}"/>
              </a:ext>
            </a:extLst>
          </p:cNvPr>
          <p:cNvSpPr>
            <a:spLocks noGrp="1"/>
          </p:cNvSpPr>
          <p:nvPr>
            <p:ph type="title"/>
          </p:nvPr>
        </p:nvSpPr>
        <p:spPr>
          <a:xfrm>
            <a:off x="1833419" y="330995"/>
            <a:ext cx="6636326" cy="1137587"/>
          </a:xfrm>
        </p:spPr>
        <p:txBody>
          <a:bodyPr wrap="square" anchor="ctr">
            <a:normAutofit/>
          </a:bodyPr>
          <a:lstStyle/>
          <a:p>
            <a:r>
              <a:rPr lang="en-CA" sz="4400" dirty="0"/>
              <a:t>How is your </a:t>
            </a:r>
            <a:r>
              <a:rPr lang="en-CA" sz="4400" strike="sngStrike" dirty="0"/>
              <a:t>prayer life?  </a:t>
            </a:r>
          </a:p>
        </p:txBody>
      </p:sp>
      <p:pic>
        <p:nvPicPr>
          <p:cNvPr id="7" name="Picture 2" descr="Pray">
            <a:extLst>
              <a:ext uri="{FF2B5EF4-FFF2-40B4-BE49-F238E27FC236}">
                <a16:creationId xmlns:a16="http://schemas.microsoft.com/office/drawing/2014/main" id="{7E1CFA3D-5B4C-DF57-11F3-99B01016E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934" y="2388684"/>
            <a:ext cx="4041775" cy="362850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9B51B28F-49A5-D96B-C376-4B121D4D0F3F}"/>
              </a:ext>
            </a:extLst>
          </p:cNvPr>
          <p:cNvCxnSpPr>
            <a:cxnSpLocks/>
          </p:cNvCxnSpPr>
          <p:nvPr/>
        </p:nvCxnSpPr>
        <p:spPr bwMode="auto">
          <a:xfrm>
            <a:off x="6046932" y="1228436"/>
            <a:ext cx="245918" cy="568614"/>
          </a:xfrm>
          <a:prstGeom prst="straightConnector1">
            <a:avLst/>
          </a:prstGeom>
          <a:ln>
            <a:solidFill>
              <a:srgbClr val="DC241F"/>
            </a:solidFill>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B929489C-C3B1-9B86-5977-C5F00C06BD2B}"/>
              </a:ext>
            </a:extLst>
          </p:cNvPr>
          <p:cNvSpPr txBox="1"/>
          <p:nvPr/>
        </p:nvSpPr>
        <p:spPr>
          <a:xfrm>
            <a:off x="5045941" y="1887034"/>
            <a:ext cx="3888509" cy="1394036"/>
          </a:xfrm>
          <a:prstGeom prst="rect">
            <a:avLst/>
          </a:prstGeom>
          <a:noFill/>
        </p:spPr>
        <p:txBody>
          <a:bodyPr wrap="square" rtlCol="0">
            <a:spAutoFit/>
          </a:bodyPr>
          <a:lstStyle/>
          <a:p>
            <a:r>
              <a:rPr lang="en-US" sz="4000" dirty="0">
                <a:solidFill>
                  <a:srgbClr val="FF0000"/>
                </a:solidFill>
              </a:rPr>
              <a:t>…Relationship with God?   </a:t>
            </a:r>
            <a:endParaRPr lang="en-CA" sz="4000" dirty="0">
              <a:solidFill>
                <a:srgbClr val="FF0000"/>
              </a:solidFill>
            </a:endParaRPr>
          </a:p>
        </p:txBody>
      </p:sp>
    </p:spTree>
    <p:extLst>
      <p:ext uri="{BB962C8B-B14F-4D97-AF65-F5344CB8AC3E}">
        <p14:creationId xmlns:p14="http://schemas.microsoft.com/office/powerpoint/2010/main" val="91566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C1C0-B8C6-5A58-DCD4-98E6E034E698}"/>
              </a:ext>
            </a:extLst>
          </p:cNvPr>
          <p:cNvSpPr>
            <a:spLocks noGrp="1"/>
          </p:cNvSpPr>
          <p:nvPr>
            <p:ph type="title"/>
          </p:nvPr>
        </p:nvSpPr>
        <p:spPr/>
        <p:txBody>
          <a:bodyPr/>
          <a:lstStyle/>
          <a:p>
            <a:r>
              <a:rPr lang="en-CA" dirty="0"/>
              <a:t>LOTH: </a:t>
            </a:r>
          </a:p>
        </p:txBody>
      </p:sp>
      <p:sp>
        <p:nvSpPr>
          <p:cNvPr id="4" name="TextBox 3">
            <a:extLst>
              <a:ext uri="{FF2B5EF4-FFF2-40B4-BE49-F238E27FC236}">
                <a16:creationId xmlns:a16="http://schemas.microsoft.com/office/drawing/2014/main" id="{AD531E16-052C-3A50-1B6D-B6F4DCF98A5F}"/>
              </a:ext>
            </a:extLst>
          </p:cNvPr>
          <p:cNvSpPr txBox="1"/>
          <p:nvPr/>
        </p:nvSpPr>
        <p:spPr>
          <a:xfrm>
            <a:off x="775855" y="1717675"/>
            <a:ext cx="8242450" cy="4998291"/>
          </a:xfrm>
          <a:prstGeom prst="rect">
            <a:avLst/>
          </a:prstGeom>
          <a:noFill/>
        </p:spPr>
        <p:txBody>
          <a:bodyPr wrap="square">
            <a:spAutoFit/>
          </a:bodyPr>
          <a:lstStyle/>
          <a:p>
            <a:pPr algn="l" fontAlgn="base"/>
            <a:r>
              <a:rPr lang="en-CA" sz="2800" b="0" i="0" dirty="0">
                <a:solidFill>
                  <a:schemeClr val="accent5">
                    <a:lumMod val="50000"/>
                  </a:schemeClr>
                </a:solidFill>
                <a:effectLst/>
                <a:latin typeface="+mn-lt"/>
              </a:rPr>
              <a:t>…is 2</a:t>
            </a:r>
            <a:r>
              <a:rPr lang="en-CA" sz="2800" b="0" i="0" baseline="30000" dirty="0">
                <a:solidFill>
                  <a:schemeClr val="accent5">
                    <a:lumMod val="50000"/>
                  </a:schemeClr>
                </a:solidFill>
                <a:effectLst/>
                <a:latin typeface="+mn-lt"/>
              </a:rPr>
              <a:t>nd</a:t>
            </a:r>
            <a:r>
              <a:rPr lang="en-CA" sz="2800" b="0" i="0" dirty="0">
                <a:solidFill>
                  <a:schemeClr val="accent5">
                    <a:lumMod val="50000"/>
                  </a:schemeClr>
                </a:solidFill>
                <a:effectLst/>
                <a:latin typeface="+mn-lt"/>
              </a:rPr>
              <a:t> in rank to the Holy Mass.  </a:t>
            </a:r>
            <a:r>
              <a:rPr lang="en-CA" sz="1800" dirty="0">
                <a:effectLst/>
                <a:latin typeface="Calibri" panose="020F0502020204030204" pitchFamily="34" charset="0"/>
              </a:rPr>
              <a:t>   </a:t>
            </a:r>
          </a:p>
          <a:p>
            <a:pPr marL="0" marR="0">
              <a:spcBef>
                <a:spcPts val="0"/>
              </a:spcBef>
              <a:spcAft>
                <a:spcPts val="0"/>
              </a:spcAft>
            </a:pPr>
            <a:r>
              <a:rPr lang="en-CA" sz="1800" dirty="0">
                <a:effectLst/>
                <a:latin typeface="Calibri" panose="020F0502020204030204" pitchFamily="34" charset="0"/>
              </a:rPr>
              <a:t>  </a:t>
            </a:r>
          </a:p>
          <a:p>
            <a:pPr marL="285750" marR="0" indent="-285750">
              <a:spcBef>
                <a:spcPts val="0"/>
              </a:spcBef>
              <a:spcAft>
                <a:spcPts val="0"/>
              </a:spcAft>
              <a:buFont typeface="Wingdings" panose="05000000000000000000" pitchFamily="2" charset="2"/>
              <a:buChar char="q"/>
            </a:pPr>
            <a:r>
              <a:rPr lang="en-CA" sz="1800" dirty="0">
                <a:effectLst/>
                <a:latin typeface="Calibri" panose="020F0502020204030204" pitchFamily="34" charset="0"/>
              </a:rPr>
              <a:t>Ancient definition of Liturgy:   Work of the people:</a:t>
            </a:r>
          </a:p>
          <a:p>
            <a:pPr rtl="0" fontAlgn="ctr">
              <a:spcBef>
                <a:spcPts val="0"/>
              </a:spcBef>
              <a:spcAft>
                <a:spcPts val="0"/>
              </a:spcAft>
            </a:pPr>
            <a:r>
              <a:rPr lang="en-CA" sz="1800" dirty="0">
                <a:effectLst/>
                <a:latin typeface="Calibri" panose="020F0502020204030204" pitchFamily="34" charset="0"/>
              </a:rPr>
              <a:t>"LIT"  from G</a:t>
            </a:r>
            <a:r>
              <a:rPr lang="en-CA" sz="1800" dirty="0">
                <a:latin typeface="Calibri" panose="020F0502020204030204" pitchFamily="34" charset="0"/>
              </a:rPr>
              <a:t>reek: </a:t>
            </a:r>
            <a:r>
              <a:rPr lang="en-CA" sz="1800" dirty="0">
                <a:effectLst/>
                <a:latin typeface="Calibri" panose="020F0502020204030204" pitchFamily="34" charset="0"/>
              </a:rPr>
              <a:t> "</a:t>
            </a:r>
            <a:r>
              <a:rPr lang="en-CA" sz="1800" i="1" dirty="0">
                <a:solidFill>
                  <a:srgbClr val="FF0000"/>
                </a:solidFill>
                <a:effectLst/>
                <a:latin typeface="Calibri" panose="020F0502020204030204" pitchFamily="34" charset="0"/>
              </a:rPr>
              <a:t>Laos</a:t>
            </a:r>
            <a:r>
              <a:rPr lang="en-CA" sz="1800" dirty="0">
                <a:effectLst/>
                <a:latin typeface="Calibri" panose="020F0502020204030204" pitchFamily="34" charset="0"/>
              </a:rPr>
              <a:t>" = people   [the laity]   &amp;   "</a:t>
            </a:r>
            <a:r>
              <a:rPr lang="en-CA" sz="1800" i="1" dirty="0" err="1">
                <a:solidFill>
                  <a:srgbClr val="FF0000"/>
                </a:solidFill>
                <a:effectLst/>
                <a:latin typeface="Calibri" panose="020F0502020204030204" pitchFamily="34" charset="0"/>
              </a:rPr>
              <a:t>Urgy</a:t>
            </a:r>
            <a:r>
              <a:rPr lang="en-CA" sz="1800" dirty="0">
                <a:effectLst/>
                <a:latin typeface="Calibri" panose="020F0502020204030204" pitchFamily="34" charset="0"/>
              </a:rPr>
              <a:t>" = (ergon) Energy or Work. </a:t>
            </a:r>
          </a:p>
          <a:p>
            <a:pPr rtl="0" fontAlgn="ctr">
              <a:spcBef>
                <a:spcPts val="0"/>
              </a:spcBef>
              <a:spcAft>
                <a:spcPts val="0"/>
              </a:spcAft>
            </a:pPr>
            <a:endParaRPr lang="en-CA" sz="1800" dirty="0">
              <a:effectLst/>
              <a:latin typeface="Calibri" panose="020F0502020204030204" pitchFamily="34" charset="0"/>
            </a:endParaRPr>
          </a:p>
          <a:p>
            <a:pPr rtl="0" fontAlgn="ctr">
              <a:spcBef>
                <a:spcPts val="0"/>
              </a:spcBef>
              <a:spcAft>
                <a:spcPts val="0"/>
              </a:spcAft>
            </a:pPr>
            <a:r>
              <a:rPr lang="en-CA" sz="1800" i="1" dirty="0">
                <a:effectLst/>
                <a:latin typeface="Calibri" panose="020F0502020204030204" pitchFamily="34" charset="0"/>
              </a:rPr>
              <a:t> In the context of our Catholic worship (Latria) that is offered to God – Liturgy is: </a:t>
            </a:r>
          </a:p>
          <a:p>
            <a:pPr marL="0" marR="0">
              <a:spcBef>
                <a:spcPts val="0"/>
              </a:spcBef>
              <a:spcAft>
                <a:spcPts val="0"/>
              </a:spcAft>
            </a:pPr>
            <a:r>
              <a:rPr lang="en-CA" sz="1800" i="1" dirty="0">
                <a:effectLst/>
                <a:latin typeface="Calibri" panose="020F0502020204030204" pitchFamily="34" charset="0"/>
              </a:rPr>
              <a:t> </a:t>
            </a:r>
          </a:p>
          <a:p>
            <a:pPr marL="285750" marR="0" indent="-285750">
              <a:spcBef>
                <a:spcPts val="0"/>
              </a:spcBef>
              <a:spcAft>
                <a:spcPts val="0"/>
              </a:spcAft>
              <a:buFont typeface="Wingdings" panose="05000000000000000000" pitchFamily="2" charset="2"/>
              <a:buChar char="q"/>
            </a:pPr>
            <a:r>
              <a:rPr lang="en-CA" sz="1800" dirty="0">
                <a:effectLst/>
                <a:latin typeface="Calibri" panose="020F0502020204030204" pitchFamily="34" charset="0"/>
              </a:rPr>
              <a:t>(ii) </a:t>
            </a:r>
            <a:r>
              <a:rPr lang="en-CA" sz="1800" u="sng" dirty="0">
                <a:solidFill>
                  <a:srgbClr val="0070C0"/>
                </a:solidFill>
                <a:effectLst/>
                <a:latin typeface="Calibri" panose="020F0502020204030204" pitchFamily="34" charset="0"/>
              </a:rPr>
              <a:t>W</a:t>
            </a:r>
            <a:r>
              <a:rPr lang="en-CA" sz="1800" u="sng" dirty="0">
                <a:solidFill>
                  <a:srgbClr val="0070C0"/>
                </a:solidFill>
                <a:latin typeface="Calibri" panose="020F0502020204030204" pitchFamily="34" charset="0"/>
              </a:rPr>
              <a:t>ork</a:t>
            </a:r>
            <a:r>
              <a:rPr lang="en-CA" sz="1800" u="sng" dirty="0">
                <a:solidFill>
                  <a:srgbClr val="0070C0"/>
                </a:solidFill>
                <a:effectLst/>
                <a:latin typeface="Calibri" panose="020F0502020204030204" pitchFamily="34" charset="0"/>
              </a:rPr>
              <a:t> of Christ</a:t>
            </a:r>
            <a:r>
              <a:rPr lang="en-CA" sz="1800" dirty="0">
                <a:effectLst/>
                <a:latin typeface="Calibri" panose="020F0502020204030204" pitchFamily="34" charset="0"/>
              </a:rPr>
              <a:t> done on behalf of the people. Means that Christ is doing the LITURGY. </a:t>
            </a:r>
            <a:r>
              <a:rPr lang="en-CA" sz="1800" dirty="0">
                <a:latin typeface="Calibri" panose="020F0502020204030204" pitchFamily="34" charset="0"/>
              </a:rPr>
              <a:t>He </a:t>
            </a:r>
            <a:r>
              <a:rPr lang="en-CA" sz="1800" dirty="0">
                <a:effectLst/>
                <a:latin typeface="Calibri" panose="020F0502020204030204" pitchFamily="34" charset="0"/>
              </a:rPr>
              <a:t>is the principal liturgist. We are not able to save ourselves and make a pure offering to God.  [Hebrews  5: 7-9]</a:t>
            </a:r>
          </a:p>
          <a:p>
            <a:pPr marL="285750" marR="0" indent="-285750">
              <a:spcBef>
                <a:spcPts val="0"/>
              </a:spcBef>
              <a:spcAft>
                <a:spcPts val="0"/>
              </a:spcAft>
              <a:buFont typeface="Wingdings" panose="05000000000000000000" pitchFamily="2" charset="2"/>
              <a:buChar char="q"/>
            </a:pPr>
            <a:endParaRPr lang="en-CA" sz="1800" dirty="0">
              <a:effectLst/>
              <a:latin typeface="Calibri" panose="020F0502020204030204" pitchFamily="34" charset="0"/>
            </a:endParaRPr>
          </a:p>
          <a:p>
            <a:pPr marL="285750" marR="0" indent="-285750">
              <a:lnSpc>
                <a:spcPct val="100000"/>
              </a:lnSpc>
              <a:spcBef>
                <a:spcPts val="0"/>
              </a:spcBef>
              <a:spcAft>
                <a:spcPts val="0"/>
              </a:spcAft>
              <a:buFont typeface="Wingdings" panose="05000000000000000000" pitchFamily="2" charset="2"/>
              <a:buChar char="q"/>
            </a:pPr>
            <a:r>
              <a:rPr lang="en-CA" sz="1800" dirty="0">
                <a:effectLst/>
                <a:latin typeface="Calibri" panose="020F0502020204030204" pitchFamily="34" charset="0"/>
              </a:rPr>
              <a:t>(iii) As in the Mass…</a:t>
            </a:r>
            <a:r>
              <a:rPr lang="en-CA" sz="1800" dirty="0">
                <a:latin typeface="Calibri" panose="020F0502020204030204" pitchFamily="34" charset="0"/>
              </a:rPr>
              <a:t>w</a:t>
            </a:r>
            <a:r>
              <a:rPr lang="en-CA" sz="1800" dirty="0">
                <a:effectLst/>
                <a:latin typeface="Calibri" panose="020F0502020204030204" pitchFamily="34" charset="0"/>
              </a:rPr>
              <a:t>e offer our prayers and worship to the Father through Christ – “</a:t>
            </a:r>
            <a:r>
              <a:rPr lang="en-CA" sz="1800" i="1" dirty="0">
                <a:solidFill>
                  <a:srgbClr val="0070C0"/>
                </a:solidFill>
                <a:effectLst/>
                <a:latin typeface="Calibri" panose="020F0502020204030204" pitchFamily="34" charset="0"/>
              </a:rPr>
              <a:t>Through Him, With Him, and In </a:t>
            </a:r>
            <a:r>
              <a:rPr lang="en-CA" sz="1800" i="1" dirty="0">
                <a:solidFill>
                  <a:srgbClr val="0070C0"/>
                </a:solidFill>
                <a:latin typeface="Calibri" panose="020F0502020204030204" pitchFamily="34" charset="0"/>
              </a:rPr>
              <a:t>Him in the unity of the Holy Spirit.” </a:t>
            </a:r>
            <a:endParaRPr lang="en-CA" sz="1800" dirty="0">
              <a:latin typeface="Calibri" panose="020F0502020204030204" pitchFamily="34" charset="0"/>
            </a:endParaRPr>
          </a:p>
          <a:p>
            <a:pPr marL="0" marR="0">
              <a:lnSpc>
                <a:spcPct val="100000"/>
              </a:lnSpc>
              <a:spcBef>
                <a:spcPts val="0"/>
              </a:spcBef>
              <a:spcAft>
                <a:spcPts val="0"/>
              </a:spcAft>
            </a:pPr>
            <a:endParaRPr lang="en-CA" sz="1800" dirty="0">
              <a:latin typeface="Calibri" panose="020F0502020204030204" pitchFamily="34" charset="0"/>
            </a:endParaRPr>
          </a:p>
          <a:p>
            <a:pPr marL="0" marR="0">
              <a:lnSpc>
                <a:spcPct val="100000"/>
              </a:lnSpc>
              <a:spcBef>
                <a:spcPts val="0"/>
              </a:spcBef>
              <a:spcAft>
                <a:spcPts val="0"/>
              </a:spcAft>
            </a:pPr>
            <a:r>
              <a:rPr lang="en-CA" sz="1800" dirty="0">
                <a:solidFill>
                  <a:srgbClr val="FF0000"/>
                </a:solidFill>
                <a:latin typeface="Calibri" panose="020F0502020204030204" pitchFamily="34" charset="0"/>
              </a:rPr>
              <a:t>Hypostatic union: The (divine &amp; human) Christ is the “way” that – WE can participate in the heavenly liturgies.  </a:t>
            </a:r>
            <a:endParaRPr lang="en-CA" sz="2800" b="0" i="0" dirty="0">
              <a:solidFill>
                <a:srgbClr val="FF0000"/>
              </a:solidFill>
              <a:effectLst/>
              <a:latin typeface="+mn-lt"/>
            </a:endParaRPr>
          </a:p>
        </p:txBody>
      </p:sp>
    </p:spTree>
    <p:extLst>
      <p:ext uri="{BB962C8B-B14F-4D97-AF65-F5344CB8AC3E}">
        <p14:creationId xmlns:p14="http://schemas.microsoft.com/office/powerpoint/2010/main" val="100054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C7A0-FCEB-99AF-39F4-338ADA2EC386}"/>
              </a:ext>
            </a:extLst>
          </p:cNvPr>
          <p:cNvSpPr>
            <a:spLocks noGrp="1"/>
          </p:cNvSpPr>
          <p:nvPr>
            <p:ph type="title"/>
          </p:nvPr>
        </p:nvSpPr>
        <p:spPr/>
        <p:txBody>
          <a:bodyPr/>
          <a:lstStyle/>
          <a:p>
            <a:r>
              <a:rPr lang="en-CA" dirty="0"/>
              <a:t>Catechism: </a:t>
            </a:r>
          </a:p>
        </p:txBody>
      </p:sp>
      <p:sp>
        <p:nvSpPr>
          <p:cNvPr id="5" name="TextBox 4">
            <a:extLst>
              <a:ext uri="{FF2B5EF4-FFF2-40B4-BE49-F238E27FC236}">
                <a16:creationId xmlns:a16="http://schemas.microsoft.com/office/drawing/2014/main" id="{2A22DADA-1A18-1B80-86EE-AA87EAAAAD35}"/>
              </a:ext>
            </a:extLst>
          </p:cNvPr>
          <p:cNvSpPr txBox="1"/>
          <p:nvPr/>
        </p:nvSpPr>
        <p:spPr>
          <a:xfrm>
            <a:off x="1748208" y="1763864"/>
            <a:ext cx="5954920" cy="1665136"/>
          </a:xfrm>
          <a:prstGeom prst="rect">
            <a:avLst/>
          </a:prstGeom>
          <a:noFill/>
        </p:spPr>
        <p:txBody>
          <a:bodyPr wrap="square">
            <a:spAutoFit/>
          </a:bodyPr>
          <a:lstStyle/>
          <a:p>
            <a:r>
              <a:rPr lang="en-CA" sz="2400" b="1" i="0" dirty="0">
                <a:solidFill>
                  <a:srgbClr val="FF0000"/>
                </a:solidFill>
                <a:effectLst/>
                <a:latin typeface="Arial" panose="020B0604020202020204" pitchFamily="34" charset="0"/>
              </a:rPr>
              <a:t>CCC 1069:</a:t>
            </a:r>
            <a:r>
              <a:rPr lang="en-CA" sz="2400" b="1" i="0" dirty="0">
                <a:solidFill>
                  <a:srgbClr val="5C5C5C"/>
                </a:solidFill>
                <a:effectLst/>
                <a:latin typeface="Arial" panose="020B0604020202020204" pitchFamily="34" charset="0"/>
              </a:rPr>
              <a:t> </a:t>
            </a:r>
          </a:p>
          <a:p>
            <a:r>
              <a:rPr lang="en-CA" sz="1400" b="0" i="0" dirty="0">
                <a:solidFill>
                  <a:srgbClr val="0070C0"/>
                </a:solidFill>
                <a:effectLst/>
                <a:latin typeface="Arial" panose="020B0604020202020204" pitchFamily="34" charset="0"/>
              </a:rPr>
              <a:t>The word "liturgy" originally meant a "public work" or a "service in the name of/on behalf of the people." In Christian tradition it means the participation of the People of God in "the work of God." Through the liturgy Christ, our redeemer and high priest, continues the work of our redemption in, with, and through his Church.,</a:t>
            </a:r>
            <a:endParaRPr lang="en-CA" sz="1400" dirty="0">
              <a:solidFill>
                <a:srgbClr val="0070C0"/>
              </a:solidFill>
            </a:endParaRPr>
          </a:p>
        </p:txBody>
      </p:sp>
      <p:pic>
        <p:nvPicPr>
          <p:cNvPr id="4" name="Picture 3">
            <a:extLst>
              <a:ext uri="{FF2B5EF4-FFF2-40B4-BE49-F238E27FC236}">
                <a16:creationId xmlns:a16="http://schemas.microsoft.com/office/drawing/2014/main" id="{A111E765-75DB-1165-0BBA-1992502CFF5B}"/>
              </a:ext>
            </a:extLst>
          </p:cNvPr>
          <p:cNvPicPr>
            <a:picLocks noChangeAspect="1"/>
          </p:cNvPicPr>
          <p:nvPr/>
        </p:nvPicPr>
        <p:blipFill>
          <a:blip r:embed="rId2"/>
          <a:stretch>
            <a:fillRect/>
          </a:stretch>
        </p:blipFill>
        <p:spPr>
          <a:xfrm>
            <a:off x="1126838" y="4100656"/>
            <a:ext cx="7042645" cy="1902979"/>
          </a:xfrm>
          <a:prstGeom prst="rect">
            <a:avLst/>
          </a:prstGeom>
          <a:ln>
            <a:solidFill>
              <a:schemeClr val="tx2"/>
            </a:solidFill>
          </a:ln>
        </p:spPr>
      </p:pic>
    </p:spTree>
    <p:extLst>
      <p:ext uri="{BB962C8B-B14F-4D97-AF65-F5344CB8AC3E}">
        <p14:creationId xmlns:p14="http://schemas.microsoft.com/office/powerpoint/2010/main" val="263845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C1C0-B8C6-5A58-DCD4-98E6E034E698}"/>
              </a:ext>
            </a:extLst>
          </p:cNvPr>
          <p:cNvSpPr>
            <a:spLocks noGrp="1"/>
          </p:cNvSpPr>
          <p:nvPr>
            <p:ph type="title"/>
          </p:nvPr>
        </p:nvSpPr>
        <p:spPr/>
        <p:txBody>
          <a:bodyPr/>
          <a:lstStyle/>
          <a:p>
            <a:r>
              <a:rPr lang="en-CA"/>
              <a:t>LOTH Is… </a:t>
            </a:r>
            <a:endParaRPr lang="en-CA" dirty="0"/>
          </a:p>
        </p:txBody>
      </p:sp>
      <p:sp>
        <p:nvSpPr>
          <p:cNvPr id="4" name="TextBox 3">
            <a:extLst>
              <a:ext uri="{FF2B5EF4-FFF2-40B4-BE49-F238E27FC236}">
                <a16:creationId xmlns:a16="http://schemas.microsoft.com/office/drawing/2014/main" id="{AD531E16-052C-3A50-1B6D-B6F4DCF98A5F}"/>
              </a:ext>
            </a:extLst>
          </p:cNvPr>
          <p:cNvSpPr txBox="1"/>
          <p:nvPr/>
        </p:nvSpPr>
        <p:spPr>
          <a:xfrm>
            <a:off x="805370" y="1785971"/>
            <a:ext cx="8189844" cy="4843634"/>
          </a:xfrm>
          <a:prstGeom prst="rect">
            <a:avLst/>
          </a:prstGeom>
          <a:noFill/>
        </p:spPr>
        <p:txBody>
          <a:bodyPr wrap="square">
            <a:spAutoFit/>
          </a:bodyPr>
          <a:lstStyle/>
          <a:p>
            <a:pPr algn="l" fontAlgn="base">
              <a:lnSpc>
                <a:spcPct val="150000"/>
              </a:lnSpc>
            </a:pPr>
            <a:r>
              <a:rPr lang="en-CA" sz="2800" b="0" dirty="0">
                <a:solidFill>
                  <a:schemeClr val="accent5">
                    <a:lumMod val="50000"/>
                  </a:schemeClr>
                </a:solidFill>
                <a:latin typeface="+mn-lt"/>
              </a:rPr>
              <a:t>... </a:t>
            </a:r>
            <a:r>
              <a:rPr lang="en-CA" sz="2400" b="0" dirty="0">
                <a:solidFill>
                  <a:schemeClr val="accent5">
                    <a:lumMod val="50000"/>
                  </a:schemeClr>
                </a:solidFill>
                <a:latin typeface="+mn-lt"/>
              </a:rPr>
              <a:t> The </a:t>
            </a:r>
            <a:r>
              <a:rPr lang="en-CA" sz="2400" dirty="0">
                <a:solidFill>
                  <a:schemeClr val="accent5">
                    <a:lumMod val="50000"/>
                  </a:schemeClr>
                </a:solidFill>
                <a:latin typeface="+mn-lt"/>
              </a:rPr>
              <a:t>Sacrificial Prayer</a:t>
            </a:r>
            <a:r>
              <a:rPr lang="en-CA" sz="2400" b="0" dirty="0">
                <a:solidFill>
                  <a:schemeClr val="accent5">
                    <a:lumMod val="50000"/>
                  </a:schemeClr>
                </a:solidFill>
                <a:latin typeface="+mn-lt"/>
              </a:rPr>
              <a:t> of the </a:t>
            </a:r>
            <a:r>
              <a:rPr lang="en-CA" sz="2400" b="0" u="sng" dirty="0">
                <a:solidFill>
                  <a:schemeClr val="accent5">
                    <a:lumMod val="50000"/>
                  </a:schemeClr>
                </a:solidFill>
                <a:latin typeface="+mn-lt"/>
              </a:rPr>
              <a:t>WHOLE</a:t>
            </a:r>
            <a:r>
              <a:rPr lang="en-CA" sz="2400" b="0" dirty="0">
                <a:solidFill>
                  <a:schemeClr val="accent5">
                    <a:lumMod val="50000"/>
                  </a:schemeClr>
                </a:solidFill>
                <a:latin typeface="+mn-lt"/>
              </a:rPr>
              <a:t> church (both on earth and in heaven) </a:t>
            </a:r>
          </a:p>
          <a:p>
            <a:pPr algn="l" fontAlgn="base">
              <a:lnSpc>
                <a:spcPct val="150000"/>
              </a:lnSpc>
            </a:pPr>
            <a:r>
              <a:rPr lang="en-CA" sz="2400" b="0" dirty="0">
                <a:solidFill>
                  <a:schemeClr val="accent5">
                    <a:lumMod val="50000"/>
                  </a:schemeClr>
                </a:solidFill>
                <a:latin typeface="+mn-lt"/>
              </a:rPr>
              <a:t>... Prayed by Laity, Clerics and Religious.   </a:t>
            </a:r>
          </a:p>
          <a:p>
            <a:pPr algn="l" fontAlgn="base">
              <a:lnSpc>
                <a:spcPct val="150000"/>
              </a:lnSpc>
            </a:pPr>
            <a:r>
              <a:rPr lang="en-CA" sz="2400" b="0" dirty="0">
                <a:solidFill>
                  <a:schemeClr val="accent5">
                    <a:lumMod val="50000"/>
                  </a:schemeClr>
                </a:solidFill>
                <a:latin typeface="+mn-lt"/>
              </a:rPr>
              <a:t>... Literary form is from Sacred Scripture: </a:t>
            </a:r>
            <a:r>
              <a:rPr lang="en-CA" sz="2400" b="0" u="sng" dirty="0">
                <a:solidFill>
                  <a:srgbClr val="0053A5"/>
                </a:solidFill>
                <a:latin typeface="+mn-lt"/>
              </a:rPr>
              <a:t>Psalms</a:t>
            </a:r>
            <a:r>
              <a:rPr lang="en-CA" sz="2400" b="0" dirty="0">
                <a:solidFill>
                  <a:schemeClr val="accent5">
                    <a:lumMod val="50000"/>
                  </a:schemeClr>
                </a:solidFill>
                <a:latin typeface="+mn-lt"/>
              </a:rPr>
              <a:t> &amp; 	</a:t>
            </a:r>
            <a:r>
              <a:rPr lang="en-CA" sz="2400" b="0" u="sng" dirty="0">
                <a:solidFill>
                  <a:srgbClr val="0053A5"/>
                </a:solidFill>
                <a:latin typeface="+mn-lt"/>
              </a:rPr>
              <a:t>Canticles</a:t>
            </a:r>
            <a:r>
              <a:rPr lang="en-CA" sz="2400" b="0" u="sng" dirty="0">
                <a:solidFill>
                  <a:schemeClr val="accent5">
                    <a:lumMod val="50000"/>
                  </a:schemeClr>
                </a:solidFill>
                <a:latin typeface="+mn-lt"/>
              </a:rPr>
              <a:t> </a:t>
            </a:r>
            <a:r>
              <a:rPr lang="en-CA" sz="2400" b="0" dirty="0">
                <a:solidFill>
                  <a:schemeClr val="accent5">
                    <a:lumMod val="50000"/>
                  </a:schemeClr>
                </a:solidFill>
                <a:latin typeface="+mn-lt"/>
              </a:rPr>
              <a:t>  </a:t>
            </a:r>
          </a:p>
          <a:p>
            <a:pPr algn="l" fontAlgn="base">
              <a:lnSpc>
                <a:spcPct val="150000"/>
              </a:lnSpc>
            </a:pPr>
            <a:r>
              <a:rPr lang="en-CA" sz="2400" b="0" dirty="0">
                <a:solidFill>
                  <a:schemeClr val="accent5">
                    <a:lumMod val="50000"/>
                  </a:schemeClr>
                </a:solidFill>
                <a:latin typeface="+mn-lt"/>
              </a:rPr>
              <a:t>…Connected with the Mass* – </a:t>
            </a:r>
            <a:r>
              <a:rPr lang="en-CA" sz="1600" b="0" dirty="0">
                <a:solidFill>
                  <a:srgbClr val="0053A5"/>
                </a:solidFill>
                <a:latin typeface="+mn-lt"/>
              </a:rPr>
              <a:t>extends the Eucharistic mystery. (PS. 22) </a:t>
            </a:r>
          </a:p>
          <a:p>
            <a:pPr algn="l" fontAlgn="base">
              <a:lnSpc>
                <a:spcPct val="150000"/>
              </a:lnSpc>
            </a:pPr>
            <a:r>
              <a:rPr lang="en-CA" sz="2400" b="0" dirty="0">
                <a:solidFill>
                  <a:schemeClr val="accent5">
                    <a:lumMod val="50000"/>
                  </a:schemeClr>
                </a:solidFill>
                <a:latin typeface="+mn-lt"/>
              </a:rPr>
              <a:t>…Sanctifies: humanity, and the hours of each day.     </a:t>
            </a:r>
            <a:endParaRPr lang="en-CA" sz="2400" b="0" i="0" dirty="0">
              <a:solidFill>
                <a:schemeClr val="accent5">
                  <a:lumMod val="50000"/>
                </a:schemeClr>
              </a:solidFill>
              <a:effectLst/>
              <a:latin typeface="+mn-lt"/>
            </a:endParaRPr>
          </a:p>
          <a:p>
            <a:pPr algn="l" fontAlgn="base"/>
            <a:endParaRPr lang="en-CA" sz="2400" b="0" dirty="0">
              <a:solidFill>
                <a:schemeClr val="accent5">
                  <a:lumMod val="50000"/>
                </a:schemeClr>
              </a:solidFill>
              <a:latin typeface="+mn-lt"/>
            </a:endParaRPr>
          </a:p>
          <a:p>
            <a:pPr algn="l" fontAlgn="base"/>
            <a:r>
              <a:rPr lang="en-CA" sz="2400" b="0" i="1" dirty="0">
                <a:solidFill>
                  <a:srgbClr val="0053A5"/>
                </a:solidFill>
                <a:effectLst/>
                <a:latin typeface="+mn-lt"/>
              </a:rPr>
              <a:t>...Vox </a:t>
            </a:r>
            <a:r>
              <a:rPr lang="en-CA" sz="2400" b="0" i="1" dirty="0" err="1">
                <a:solidFill>
                  <a:srgbClr val="0053A5"/>
                </a:solidFill>
                <a:effectLst/>
                <a:latin typeface="+mn-lt"/>
              </a:rPr>
              <a:t>Sponsae</a:t>
            </a:r>
            <a:r>
              <a:rPr lang="en-CA" sz="2400" b="0" i="0" dirty="0">
                <a:solidFill>
                  <a:schemeClr val="accent5">
                    <a:lumMod val="50000"/>
                  </a:schemeClr>
                </a:solidFill>
                <a:effectLst/>
                <a:latin typeface="+mn-lt"/>
              </a:rPr>
              <a:t> – “Voice of the Bride.”  </a:t>
            </a:r>
          </a:p>
        </p:txBody>
      </p:sp>
    </p:spTree>
    <p:extLst>
      <p:ext uri="{BB962C8B-B14F-4D97-AF65-F5344CB8AC3E}">
        <p14:creationId xmlns:p14="http://schemas.microsoft.com/office/powerpoint/2010/main" val="283156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2F65-2C82-8186-A173-43DA516AD78E}"/>
              </a:ext>
            </a:extLst>
          </p:cNvPr>
          <p:cNvSpPr>
            <a:spLocks noGrp="1"/>
          </p:cNvSpPr>
          <p:nvPr>
            <p:ph type="title"/>
          </p:nvPr>
        </p:nvSpPr>
        <p:spPr>
          <a:xfrm>
            <a:off x="1293091" y="2665412"/>
            <a:ext cx="7010400" cy="1527175"/>
          </a:xfrm>
        </p:spPr>
        <p:txBody>
          <a:bodyPr/>
          <a:lstStyle/>
          <a:p>
            <a:r>
              <a:rPr lang="en-CA" dirty="0"/>
              <a:t>Structure of LOTH</a:t>
            </a:r>
          </a:p>
        </p:txBody>
      </p:sp>
    </p:spTree>
    <p:extLst>
      <p:ext uri="{BB962C8B-B14F-4D97-AF65-F5344CB8AC3E}">
        <p14:creationId xmlns:p14="http://schemas.microsoft.com/office/powerpoint/2010/main" val="3106822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E85D-72DA-9116-F0E2-DC0BE9DFAF3C}"/>
              </a:ext>
            </a:extLst>
          </p:cNvPr>
          <p:cNvSpPr>
            <a:spLocks noGrp="1"/>
          </p:cNvSpPr>
          <p:nvPr>
            <p:ph type="title"/>
          </p:nvPr>
        </p:nvSpPr>
        <p:spPr/>
        <p:txBody>
          <a:bodyPr/>
          <a:lstStyle/>
          <a:p>
            <a:r>
              <a:rPr lang="en-CA" sz="4000" dirty="0"/>
              <a:t>Ranking of the Liturgical Day. </a:t>
            </a:r>
          </a:p>
        </p:txBody>
      </p:sp>
      <p:sp>
        <p:nvSpPr>
          <p:cNvPr id="4" name="TextBox 3">
            <a:extLst>
              <a:ext uri="{FF2B5EF4-FFF2-40B4-BE49-F238E27FC236}">
                <a16:creationId xmlns:a16="http://schemas.microsoft.com/office/drawing/2014/main" id="{1E09A54C-C437-9627-45EB-16E5120D8AEF}"/>
              </a:ext>
            </a:extLst>
          </p:cNvPr>
          <p:cNvSpPr txBox="1"/>
          <p:nvPr/>
        </p:nvSpPr>
        <p:spPr>
          <a:xfrm>
            <a:off x="1288472" y="2056599"/>
            <a:ext cx="6894946" cy="3993337"/>
          </a:xfrm>
          <a:prstGeom prst="rect">
            <a:avLst/>
          </a:prstGeom>
          <a:noFill/>
        </p:spPr>
        <p:txBody>
          <a:bodyPr wrap="square" rtlCol="0">
            <a:spAutoFit/>
          </a:bodyPr>
          <a:lstStyle/>
          <a:p>
            <a:pPr marL="514350" indent="-514350">
              <a:buFont typeface="+mj-lt"/>
              <a:buAutoNum type="arabicPeriod"/>
            </a:pPr>
            <a:r>
              <a:rPr lang="en-CA" sz="3200" dirty="0"/>
              <a:t>Solemnity </a:t>
            </a:r>
          </a:p>
          <a:p>
            <a:pPr marL="514350" indent="-514350">
              <a:buFont typeface="+mj-lt"/>
              <a:buAutoNum type="arabicPeriod"/>
            </a:pPr>
            <a:r>
              <a:rPr lang="en-CA" sz="3200" dirty="0"/>
              <a:t>Feast </a:t>
            </a:r>
          </a:p>
          <a:p>
            <a:pPr marL="514350" indent="-514350">
              <a:buFont typeface="+mj-lt"/>
              <a:buAutoNum type="arabicPeriod"/>
            </a:pPr>
            <a:r>
              <a:rPr lang="en-CA" sz="3200" dirty="0"/>
              <a:t>Memorial </a:t>
            </a:r>
          </a:p>
          <a:p>
            <a:pPr marL="514350" indent="-514350">
              <a:buFont typeface="+mj-lt"/>
              <a:buAutoNum type="arabicPeriod"/>
            </a:pPr>
            <a:r>
              <a:rPr lang="en-CA" sz="3200" dirty="0"/>
              <a:t>Optional Memorial</a:t>
            </a:r>
          </a:p>
          <a:p>
            <a:pPr marL="514350" indent="-514350">
              <a:buFont typeface="+mj-lt"/>
              <a:buAutoNum type="arabicPeriod"/>
            </a:pPr>
            <a:r>
              <a:rPr lang="en-CA" sz="3200" dirty="0"/>
              <a:t>Ferial  </a:t>
            </a:r>
          </a:p>
          <a:p>
            <a:endParaRPr lang="en-CA" sz="3200" dirty="0"/>
          </a:p>
          <a:p>
            <a:r>
              <a:rPr lang="en-CA" sz="2000" dirty="0">
                <a:solidFill>
                  <a:srgbClr val="0070C0"/>
                </a:solidFill>
              </a:rPr>
              <a:t>* The Mass AND the LOTH of any given day must both follow the same liturgical ranking in </a:t>
            </a:r>
            <a:r>
              <a:rPr lang="en-CA" sz="2000">
                <a:solidFill>
                  <a:srgbClr val="0070C0"/>
                </a:solidFill>
              </a:rPr>
              <a:t>the Ordo</a:t>
            </a:r>
            <a:r>
              <a:rPr lang="en-CA" sz="2000" dirty="0">
                <a:solidFill>
                  <a:srgbClr val="0070C0"/>
                </a:solidFill>
              </a:rPr>
              <a:t>.  </a:t>
            </a:r>
            <a:endParaRPr lang="en-CA" sz="2800" dirty="0">
              <a:solidFill>
                <a:srgbClr val="0070C0"/>
              </a:solidFill>
            </a:endParaRPr>
          </a:p>
        </p:txBody>
      </p:sp>
    </p:spTree>
    <p:extLst>
      <p:ext uri="{BB962C8B-B14F-4D97-AF65-F5344CB8AC3E}">
        <p14:creationId xmlns:p14="http://schemas.microsoft.com/office/powerpoint/2010/main" val="3339486364"/>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699" cap="flat" cmpd="sng" algn="ctr">
          <a:noFill/>
          <a:prstDash val="solid"/>
          <a:round/>
          <a:headEnd type="none" w="med" len="med"/>
          <a:tailEnd type="none" w="med" len="med"/>
        </a:ln>
        <a:effec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0" smtClean="0">
            <a:ln>
              <a:noFill/>
            </a:ln>
            <a:solidFill>
              <a:schemeClr val="tx1"/>
            </a:solidFill>
            <a:effectLst/>
            <a:latin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6987</TotalTime>
  <Pages>5</Pages>
  <Words>1433</Words>
  <Application>Microsoft Office PowerPoint</Application>
  <PresentationFormat>On-screen Show (4:3)</PresentationFormat>
  <Paragraphs>198</Paragraphs>
  <Slides>26</Slides>
  <Notes>14</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26</vt:i4>
      </vt:variant>
    </vt:vector>
  </HeadingPairs>
  <TitlesOfParts>
    <vt:vector size="42" baseType="lpstr">
      <vt:lpstr>Aptos ExtraBold</vt:lpstr>
      <vt:lpstr>Arial</vt:lpstr>
      <vt:lpstr>Calibri</vt:lpstr>
      <vt:lpstr>Century Gothic</vt:lpstr>
      <vt:lpstr>Franklin Gothic Medium Cond</vt:lpstr>
      <vt:lpstr>Lucida Bright</vt:lpstr>
      <vt:lpstr>Segoe UI</vt:lpstr>
      <vt:lpstr>Times New Roman</vt:lpstr>
      <vt:lpstr>Verdana</vt:lpstr>
      <vt:lpstr>Wingdings</vt:lpstr>
      <vt:lpstr>Wingdings 3</vt:lpstr>
      <vt:lpstr>1_Custom Design</vt:lpstr>
      <vt:lpstr>2_Custom Design</vt:lpstr>
      <vt:lpstr>Custom Design</vt:lpstr>
      <vt:lpstr>Echo</vt:lpstr>
      <vt:lpstr>Ion Boardroom</vt:lpstr>
      <vt:lpstr>Praying With The Universal Church </vt:lpstr>
      <vt:lpstr>Prayer to the Holy Spirit:​ </vt:lpstr>
      <vt:lpstr>CONTENT:    </vt:lpstr>
      <vt:lpstr>How is your prayer life?  </vt:lpstr>
      <vt:lpstr>LOTH: </vt:lpstr>
      <vt:lpstr>Catechism: </vt:lpstr>
      <vt:lpstr>LOTH Is… </vt:lpstr>
      <vt:lpstr>Structure of LOTH</vt:lpstr>
      <vt:lpstr>Ranking of the Liturgical Day. </vt:lpstr>
      <vt:lpstr>   Calendar  [Ordo] </vt:lpstr>
      <vt:lpstr>The Canonical Hours.  ”Seven times a day, I will praise you, Lord.” (Ps 119:164)  </vt:lpstr>
      <vt:lpstr>Structured Cycles of LOTH </vt:lpstr>
      <vt:lpstr>Historical Context: </vt:lpstr>
      <vt:lpstr>Structure of the Offices</vt:lpstr>
      <vt:lpstr>The Invitatory Prayer </vt:lpstr>
      <vt:lpstr>Steps with Invitatory</vt:lpstr>
      <vt:lpstr>Steps Without the Invitatory</vt:lpstr>
      <vt:lpstr>Saturday Morning Office in Memoriam to the BVM </vt:lpstr>
      <vt:lpstr>PowerPoint Presentation</vt:lpstr>
      <vt:lpstr>Themes of the “Hours”</vt:lpstr>
      <vt:lpstr>Praying with the Heart….</vt:lpstr>
      <vt:lpstr>Resources:  </vt:lpstr>
      <vt:lpstr>Mundelein Psalter </vt:lpstr>
      <vt:lpstr> The Roman Breviary:             Single  &amp;  Four Volume ” </vt:lpstr>
      <vt:lpstr>“Breviary Resources” </vt:lpstr>
      <vt:lpstr>“Breviary Resources” </vt:lpstr>
    </vt:vector>
  </TitlesOfParts>
  <Company>Honeywell,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Honeywell Guidelines for PowerPoint</dc:title>
  <dc:subject>.ppt template</dc:subject>
  <dc:creator>e647741</dc:creator>
  <cp:keywords>on screen power point template/Honeywell</cp:keywords>
  <dc:description>Honeywell approved template with minimum user hints and tips</dc:description>
  <cp:lastModifiedBy>Deacon Doug Asselstine</cp:lastModifiedBy>
  <cp:revision>302</cp:revision>
  <cp:lastPrinted>2015-11-17T18:18:37Z</cp:lastPrinted>
  <dcterms:created xsi:type="dcterms:W3CDTF">2010-09-14T18:35:18Z</dcterms:created>
  <dcterms:modified xsi:type="dcterms:W3CDTF">2023-11-19T01:40:21Z</dcterms:modified>
</cp:coreProperties>
</file>